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3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4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15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0" r:id="rId2"/>
    <p:sldMasterId id="2147483753" r:id="rId3"/>
    <p:sldMasterId id="2147483869" r:id="rId4"/>
    <p:sldMasterId id="2147483882" r:id="rId5"/>
    <p:sldMasterId id="2147483895" r:id="rId6"/>
  </p:sldMasterIdLst>
  <p:notesMasterIdLst>
    <p:notesMasterId r:id="rId79"/>
  </p:notesMasterIdLst>
  <p:sldIdLst>
    <p:sldId id="546" r:id="rId7"/>
    <p:sldId id="534" r:id="rId8"/>
    <p:sldId id="545" r:id="rId9"/>
    <p:sldId id="523" r:id="rId10"/>
    <p:sldId id="536" r:id="rId11"/>
    <p:sldId id="538" r:id="rId12"/>
    <p:sldId id="539" r:id="rId13"/>
    <p:sldId id="543" r:id="rId14"/>
    <p:sldId id="419" r:id="rId15"/>
    <p:sldId id="420" r:id="rId16"/>
    <p:sldId id="550" r:id="rId17"/>
    <p:sldId id="551" r:id="rId18"/>
    <p:sldId id="552" r:id="rId19"/>
    <p:sldId id="516" r:id="rId20"/>
    <p:sldId id="517" r:id="rId21"/>
    <p:sldId id="518" r:id="rId22"/>
    <p:sldId id="403" r:id="rId23"/>
    <p:sldId id="408" r:id="rId24"/>
    <p:sldId id="409" r:id="rId25"/>
    <p:sldId id="410" r:id="rId26"/>
    <p:sldId id="416" r:id="rId27"/>
    <p:sldId id="412" r:id="rId28"/>
    <p:sldId id="415" r:id="rId29"/>
    <p:sldId id="413" r:id="rId30"/>
    <p:sldId id="414" r:id="rId31"/>
    <p:sldId id="444" r:id="rId32"/>
    <p:sldId id="519" r:id="rId33"/>
    <p:sldId id="399" r:id="rId34"/>
    <p:sldId id="520" r:id="rId35"/>
    <p:sldId id="521" r:id="rId36"/>
    <p:sldId id="489" r:id="rId37"/>
    <p:sldId id="490" r:id="rId38"/>
    <p:sldId id="544" r:id="rId39"/>
    <p:sldId id="491" r:id="rId40"/>
    <p:sldId id="492" r:id="rId41"/>
    <p:sldId id="426" r:id="rId42"/>
    <p:sldId id="428" r:id="rId43"/>
    <p:sldId id="565" r:id="rId44"/>
    <p:sldId id="499" r:id="rId45"/>
    <p:sldId id="563" r:id="rId46"/>
    <p:sldId id="493" r:id="rId47"/>
    <p:sldId id="524" r:id="rId48"/>
    <p:sldId id="452" r:id="rId49"/>
    <p:sldId id="496" r:id="rId50"/>
    <p:sldId id="497" r:id="rId51"/>
    <p:sldId id="498" r:id="rId52"/>
    <p:sldId id="456" r:id="rId53"/>
    <p:sldId id="457" r:id="rId54"/>
    <p:sldId id="454" r:id="rId55"/>
    <p:sldId id="501" r:id="rId56"/>
    <p:sldId id="502" r:id="rId57"/>
    <p:sldId id="525" r:id="rId58"/>
    <p:sldId id="526" r:id="rId59"/>
    <p:sldId id="507" r:id="rId60"/>
    <p:sldId id="510" r:id="rId61"/>
    <p:sldId id="509" r:id="rId62"/>
    <p:sldId id="511" r:id="rId63"/>
    <p:sldId id="508" r:id="rId64"/>
    <p:sldId id="512" r:id="rId65"/>
    <p:sldId id="437" r:id="rId66"/>
    <p:sldId id="438" r:id="rId67"/>
    <p:sldId id="560" r:id="rId68"/>
    <p:sldId id="561" r:id="rId69"/>
    <p:sldId id="558" r:id="rId70"/>
    <p:sldId id="547" r:id="rId71"/>
    <p:sldId id="564" r:id="rId72"/>
    <p:sldId id="549" r:id="rId73"/>
    <p:sldId id="553" r:id="rId74"/>
    <p:sldId id="559" r:id="rId75"/>
    <p:sldId id="554" r:id="rId76"/>
    <p:sldId id="532" r:id="rId77"/>
    <p:sldId id="562" r:id="rId7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B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Orta Stil 1 - Vurgu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27F97BB-C833-4FB7-BDE5-3F7075034690}" styleName="Tema Uygulanmış Stil 2 - Vurgu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Orta Stil 3 - 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Orta Stil 1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ema Uygulanmış Stil 1 - Vurgu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Açık Stil 3 - Vurgu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Açık Stil 1 - Vurgu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4660"/>
  </p:normalViewPr>
  <p:slideViewPr>
    <p:cSldViewPr>
      <p:cViewPr varScale="1">
        <p:scale>
          <a:sx n="87" d="100"/>
          <a:sy n="87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F7801C-E678-4332-8B8D-5316E1CBB9C2}" type="doc">
      <dgm:prSet loTypeId="urn:microsoft.com/office/officeart/2005/8/layout/vList2" loCatId="list" qsTypeId="urn:microsoft.com/office/officeart/2005/8/quickstyle/3d1" qsCatId="3D" csTypeId="urn:microsoft.com/office/officeart/2005/8/colors/accent1_2#1" csCatId="accent1" phldr="1"/>
      <dgm:spPr/>
      <dgm:t>
        <a:bodyPr/>
        <a:lstStyle/>
        <a:p>
          <a:endParaRPr lang="tr-TR"/>
        </a:p>
      </dgm:t>
    </dgm:pt>
    <dgm:pt modelId="{61E6A0E7-DBFB-40ED-AAF2-3BC4EDDF8C0F}">
      <dgm:prSet custT="1"/>
      <dgm:spPr/>
      <dgm:t>
        <a:bodyPr/>
        <a:lstStyle/>
        <a:p>
          <a:pPr algn="ctr"/>
          <a:r>
            <a:rPr lang="tr-TR" sz="1800" dirty="0" smtClean="0">
              <a:solidFill>
                <a:schemeClr val="bg1"/>
              </a:solidFill>
              <a:latin typeface="Arial Black" pitchFamily="34" charset="0"/>
              <a:ea typeface="+mj-ea"/>
              <a:cs typeface="+mj-cs"/>
            </a:rPr>
            <a:t>BU TESİSLERİN 10 ADEDİ OSMANİYE VE İSKENDERUN BÖLGESİNDE YERLEŞİKTİR.</a:t>
          </a:r>
        </a:p>
        <a:p>
          <a:pPr algn="ctr"/>
          <a:r>
            <a:rPr lang="tr-TR" sz="1800" dirty="0" smtClean="0">
              <a:solidFill>
                <a:schemeClr val="bg1"/>
              </a:solidFill>
              <a:latin typeface="Arial Black" pitchFamily="34" charset="0"/>
              <a:ea typeface="+mj-ea"/>
              <a:cs typeface="+mj-cs"/>
            </a:rPr>
            <a:t>EN YÜKSEK ÜRETİM MİKTARI BU BÖLGEDE YAPILMAKTADIR.</a:t>
          </a:r>
          <a:endParaRPr lang="tr-TR" sz="1800" dirty="0" smtClean="0">
            <a:solidFill>
              <a:schemeClr val="bg1"/>
            </a:solidFill>
            <a:latin typeface="Tahoma" pitchFamily="34" charset="0"/>
            <a:cs typeface="Arial" charset="0"/>
          </a:endParaRPr>
        </a:p>
      </dgm:t>
    </dgm:pt>
    <dgm:pt modelId="{407BCB1C-1F3C-40E9-8454-EE6264F2791E}" type="parTrans" cxnId="{53DA6209-0197-42EE-B6A0-DC92FAACE2BB}">
      <dgm:prSet/>
      <dgm:spPr/>
      <dgm:t>
        <a:bodyPr/>
        <a:lstStyle/>
        <a:p>
          <a:endParaRPr lang="tr-TR"/>
        </a:p>
      </dgm:t>
    </dgm:pt>
    <dgm:pt modelId="{BAA25BA7-ECA3-45F4-8E01-5F815B8DC3BF}" type="sibTrans" cxnId="{53DA6209-0197-42EE-B6A0-DC92FAACE2BB}">
      <dgm:prSet/>
      <dgm:spPr/>
      <dgm:t>
        <a:bodyPr/>
        <a:lstStyle/>
        <a:p>
          <a:endParaRPr lang="tr-TR"/>
        </a:p>
      </dgm:t>
    </dgm:pt>
    <dgm:pt modelId="{10634169-E39B-4969-98CD-A795FDB6906D}" type="pres">
      <dgm:prSet presAssocID="{E1F7801C-E678-4332-8B8D-5316E1CBB9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FBB517-58CE-48EF-96C0-D2B39A0EA51C}" type="pres">
      <dgm:prSet presAssocID="{61E6A0E7-DBFB-40ED-AAF2-3BC4EDDF8C0F}" presName="parentText" presStyleLbl="node1" presStyleIdx="0" presStyleCnt="1" custLinFactNeighborX="909" custLinFactNeighborY="297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68F32D6-7AB5-4787-AAEB-74FFB7FDDE5C}" type="presOf" srcId="{61E6A0E7-DBFB-40ED-AAF2-3BC4EDDF8C0F}" destId="{31FBB517-58CE-48EF-96C0-D2B39A0EA51C}" srcOrd="0" destOrd="0" presId="urn:microsoft.com/office/officeart/2005/8/layout/vList2"/>
    <dgm:cxn modelId="{53DA6209-0197-42EE-B6A0-DC92FAACE2BB}" srcId="{E1F7801C-E678-4332-8B8D-5316E1CBB9C2}" destId="{61E6A0E7-DBFB-40ED-AAF2-3BC4EDDF8C0F}" srcOrd="0" destOrd="0" parTransId="{407BCB1C-1F3C-40E9-8454-EE6264F2791E}" sibTransId="{BAA25BA7-ECA3-45F4-8E01-5F815B8DC3BF}"/>
    <dgm:cxn modelId="{CB25C004-1150-4C43-9A68-DE0047242BD0}" type="presOf" srcId="{E1F7801C-E678-4332-8B8D-5316E1CBB9C2}" destId="{10634169-E39B-4969-98CD-A795FDB6906D}" srcOrd="0" destOrd="0" presId="urn:microsoft.com/office/officeart/2005/8/layout/vList2"/>
    <dgm:cxn modelId="{97AFBFA4-FE05-4D5F-97FB-17F8D20FC240}" type="presParOf" srcId="{10634169-E39B-4969-98CD-A795FDB6906D}" destId="{31FBB517-58CE-48EF-96C0-D2B39A0EA5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1CBA38-E6CC-4535-B1FC-76CB5DB6E0C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0DAD6C8-0593-43F0-B506-297EFA19D640}">
      <dgm:prSet custT="1"/>
      <dgm:spPr/>
      <dgm:t>
        <a:bodyPr/>
        <a:lstStyle/>
        <a:p>
          <a:pPr algn="l" rtl="0"/>
          <a:r>
            <a:rPr lang="tr-TR" sz="2800" dirty="0" smtClean="0">
              <a:latin typeface="Comic Sans MS" pitchFamily="66" charset="0"/>
            </a:rPr>
            <a:t>ÜRETİLEBİLİRLİK;</a:t>
          </a:r>
          <a:endParaRPr lang="tr-TR" sz="2800" dirty="0">
            <a:latin typeface="Comic Sans MS" pitchFamily="66" charset="0"/>
          </a:endParaRPr>
        </a:p>
      </dgm:t>
    </dgm:pt>
    <dgm:pt modelId="{1C142401-F1D5-46F3-ACA6-70499732CBE0}" type="parTrans" cxnId="{8A065C7F-636C-4F62-A0F2-02D62E7840AF}">
      <dgm:prSet/>
      <dgm:spPr/>
      <dgm:t>
        <a:bodyPr/>
        <a:lstStyle/>
        <a:p>
          <a:endParaRPr lang="tr-TR"/>
        </a:p>
      </dgm:t>
    </dgm:pt>
    <dgm:pt modelId="{1B95BBDA-CC46-491C-BD05-6F6CC27B694B}" type="sibTrans" cxnId="{8A065C7F-636C-4F62-A0F2-02D62E7840AF}">
      <dgm:prSet/>
      <dgm:spPr/>
      <dgm:t>
        <a:bodyPr/>
        <a:lstStyle/>
        <a:p>
          <a:endParaRPr lang="tr-TR"/>
        </a:p>
      </dgm:t>
    </dgm:pt>
    <dgm:pt modelId="{B525B8DC-9816-4A05-9B27-3F2E2CEDF59B}">
      <dgm:prSet custT="1"/>
      <dgm:spPr/>
      <dgm:t>
        <a:bodyPr/>
        <a:lstStyle/>
        <a:p>
          <a:pPr algn="l" rtl="0"/>
          <a:r>
            <a:rPr lang="tr-TR" sz="2400" b="1" dirty="0" smtClean="0"/>
            <a:t>EBAT(MİN-MAX): Ø17 – Ø339,7</a:t>
          </a:r>
          <a:endParaRPr lang="tr-TR" sz="2400" dirty="0"/>
        </a:p>
      </dgm:t>
    </dgm:pt>
    <dgm:pt modelId="{45DF4AF0-A1AA-498F-B0EA-4257C3DEA80C}" type="parTrans" cxnId="{5FE65431-F6F3-43AE-ACA4-8C5DEC41C0A9}">
      <dgm:prSet/>
      <dgm:spPr/>
      <dgm:t>
        <a:bodyPr/>
        <a:lstStyle/>
        <a:p>
          <a:endParaRPr lang="tr-TR"/>
        </a:p>
      </dgm:t>
    </dgm:pt>
    <dgm:pt modelId="{7DC52AB4-C2B4-4687-8E37-426A851B1997}" type="sibTrans" cxnId="{5FE65431-F6F3-43AE-ACA4-8C5DEC41C0A9}">
      <dgm:prSet/>
      <dgm:spPr/>
      <dgm:t>
        <a:bodyPr/>
        <a:lstStyle/>
        <a:p>
          <a:endParaRPr lang="tr-TR"/>
        </a:p>
      </dgm:t>
    </dgm:pt>
    <dgm:pt modelId="{7A0CD66B-9A24-40FC-9B21-0B737FA5857D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ET KALINLIĞI(MİN-MAX): 1,</a:t>
          </a:r>
          <a:r>
            <a:rPr lang="tr-TR" sz="2000" dirty="0" smtClean="0">
              <a:latin typeface="Comic Sans MS" pitchFamily="66" charset="0"/>
            </a:rPr>
            <a:t>20 mm – 13,00 mm</a:t>
          </a:r>
          <a:endParaRPr lang="tr-TR" sz="2000" dirty="0">
            <a:latin typeface="Comic Sans MS" pitchFamily="66" charset="0"/>
          </a:endParaRPr>
        </a:p>
      </dgm:t>
    </dgm:pt>
    <dgm:pt modelId="{89A204B6-9AF5-4DED-AA92-A4396B300F84}" type="parTrans" cxnId="{F2C835BC-C7A0-4363-BA98-652659E2909F}">
      <dgm:prSet/>
      <dgm:spPr/>
      <dgm:t>
        <a:bodyPr/>
        <a:lstStyle/>
        <a:p>
          <a:endParaRPr lang="tr-TR"/>
        </a:p>
      </dgm:t>
    </dgm:pt>
    <dgm:pt modelId="{97698ECB-5340-42DB-B556-7019A2B0B9D9}" type="sibTrans" cxnId="{F2C835BC-C7A0-4363-BA98-652659E2909F}">
      <dgm:prSet/>
      <dgm:spPr/>
      <dgm:t>
        <a:bodyPr/>
        <a:lstStyle/>
        <a:p>
          <a:endParaRPr lang="tr-TR"/>
        </a:p>
      </dgm:t>
    </dgm:pt>
    <dgm:pt modelId="{357FFFC7-1535-4F2D-A4B5-A0713B6662C1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BOY(MİN-MAX):</a:t>
          </a:r>
          <a:r>
            <a:rPr lang="tr-TR" sz="2000" dirty="0" smtClean="0">
              <a:latin typeface="Comic Sans MS" pitchFamily="66" charset="0"/>
            </a:rPr>
            <a:t> 4 m – 14 m</a:t>
          </a:r>
          <a:endParaRPr lang="tr-TR" sz="2000" dirty="0">
            <a:latin typeface="Comic Sans MS" pitchFamily="66" charset="0"/>
          </a:endParaRPr>
        </a:p>
      </dgm:t>
    </dgm:pt>
    <dgm:pt modelId="{356D52E4-129C-4927-89AA-F712BA05B97C}" type="parTrans" cxnId="{083B7847-924D-4ED7-B4BC-C6D6D14FE77F}">
      <dgm:prSet/>
      <dgm:spPr/>
      <dgm:t>
        <a:bodyPr/>
        <a:lstStyle/>
        <a:p>
          <a:endParaRPr lang="tr-TR"/>
        </a:p>
      </dgm:t>
    </dgm:pt>
    <dgm:pt modelId="{8756810F-45F0-4FC5-96B7-81EFA79B00FC}" type="sibTrans" cxnId="{083B7847-924D-4ED7-B4BC-C6D6D14FE77F}">
      <dgm:prSet/>
      <dgm:spPr/>
      <dgm:t>
        <a:bodyPr/>
        <a:lstStyle/>
        <a:p>
          <a:endParaRPr lang="tr-TR"/>
        </a:p>
      </dgm:t>
    </dgm:pt>
    <dgm:pt modelId="{0368C99F-3E33-4095-850B-1BCD0B4E8FA7}" type="pres">
      <dgm:prSet presAssocID="{111CBA38-E6CC-4535-B1FC-76CB5DB6E0C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D7EE3604-5EAA-454C-9F5E-362330C5A799}" type="pres">
      <dgm:prSet presAssocID="{20DAD6C8-0593-43F0-B506-297EFA19D640}" presName="horFlow" presStyleCnt="0"/>
      <dgm:spPr/>
    </dgm:pt>
    <dgm:pt modelId="{FAFA4586-36D5-48F4-AC3A-EFD872D4DF8D}" type="pres">
      <dgm:prSet presAssocID="{20DAD6C8-0593-43F0-B506-297EFA19D640}" presName="bigChev" presStyleLbl="node1" presStyleIdx="0" presStyleCnt="4" custScaleX="257465" custScaleY="84748"/>
      <dgm:spPr/>
      <dgm:t>
        <a:bodyPr/>
        <a:lstStyle/>
        <a:p>
          <a:endParaRPr lang="tr-TR"/>
        </a:p>
      </dgm:t>
    </dgm:pt>
    <dgm:pt modelId="{BDC6F870-8E37-4985-A978-DBFD744360B9}" type="pres">
      <dgm:prSet presAssocID="{20DAD6C8-0593-43F0-B506-297EFA19D640}" presName="vSp" presStyleCnt="0"/>
      <dgm:spPr/>
    </dgm:pt>
    <dgm:pt modelId="{0A24AFAB-E952-4673-A758-C01A715C0946}" type="pres">
      <dgm:prSet presAssocID="{B525B8DC-9816-4A05-9B27-3F2E2CEDF59B}" presName="horFlow" presStyleCnt="0"/>
      <dgm:spPr/>
    </dgm:pt>
    <dgm:pt modelId="{F87BDDC8-FE21-4CB3-8596-882AC4F6158B}" type="pres">
      <dgm:prSet presAssocID="{B525B8DC-9816-4A05-9B27-3F2E2CEDF59B}" presName="bigChev" presStyleLbl="node1" presStyleIdx="1" presStyleCnt="4" custScaleX="234901" custScaleY="58300"/>
      <dgm:spPr/>
      <dgm:t>
        <a:bodyPr/>
        <a:lstStyle/>
        <a:p>
          <a:endParaRPr lang="tr-TR"/>
        </a:p>
      </dgm:t>
    </dgm:pt>
    <dgm:pt modelId="{18DDC209-20FE-40BF-ABBF-0EC2D6101021}" type="pres">
      <dgm:prSet presAssocID="{B525B8DC-9816-4A05-9B27-3F2E2CEDF59B}" presName="vSp" presStyleCnt="0"/>
      <dgm:spPr/>
    </dgm:pt>
    <dgm:pt modelId="{3AD3E5D9-6945-4E5C-9E7E-FA73203CBA28}" type="pres">
      <dgm:prSet presAssocID="{7A0CD66B-9A24-40FC-9B21-0B737FA5857D}" presName="horFlow" presStyleCnt="0"/>
      <dgm:spPr/>
    </dgm:pt>
    <dgm:pt modelId="{C10AD65F-B383-41C7-89B2-9275A8A14817}" type="pres">
      <dgm:prSet presAssocID="{7A0CD66B-9A24-40FC-9B21-0B737FA5857D}" presName="bigChev" presStyleLbl="node1" presStyleIdx="2" presStyleCnt="4" custScaleX="211427" custScaleY="63327"/>
      <dgm:spPr/>
      <dgm:t>
        <a:bodyPr/>
        <a:lstStyle/>
        <a:p>
          <a:endParaRPr lang="tr-TR"/>
        </a:p>
      </dgm:t>
    </dgm:pt>
    <dgm:pt modelId="{98FAB634-28AA-4CB8-A181-DFDC0334A2C2}" type="pres">
      <dgm:prSet presAssocID="{7A0CD66B-9A24-40FC-9B21-0B737FA5857D}" presName="vSp" presStyleCnt="0"/>
      <dgm:spPr/>
    </dgm:pt>
    <dgm:pt modelId="{9FF765FB-837F-4E1E-84B4-2C66FDF2FEC7}" type="pres">
      <dgm:prSet presAssocID="{357FFFC7-1535-4F2D-A4B5-A0713B6662C1}" presName="horFlow" presStyleCnt="0"/>
      <dgm:spPr/>
    </dgm:pt>
    <dgm:pt modelId="{EACB6C2A-9121-4800-97CF-E9C753BE4E80}" type="pres">
      <dgm:prSet presAssocID="{357FFFC7-1535-4F2D-A4B5-A0713B6662C1}" presName="bigChev" presStyleLbl="node1" presStyleIdx="3" presStyleCnt="4" custScaleX="166611" custScaleY="68482"/>
      <dgm:spPr/>
      <dgm:t>
        <a:bodyPr/>
        <a:lstStyle/>
        <a:p>
          <a:endParaRPr lang="tr-TR"/>
        </a:p>
      </dgm:t>
    </dgm:pt>
  </dgm:ptLst>
  <dgm:cxnLst>
    <dgm:cxn modelId="{083B7847-924D-4ED7-B4BC-C6D6D14FE77F}" srcId="{111CBA38-E6CC-4535-B1FC-76CB5DB6E0CB}" destId="{357FFFC7-1535-4F2D-A4B5-A0713B6662C1}" srcOrd="3" destOrd="0" parTransId="{356D52E4-129C-4927-89AA-F712BA05B97C}" sibTransId="{8756810F-45F0-4FC5-96B7-81EFA79B00FC}"/>
    <dgm:cxn modelId="{6E9FFCC3-35EA-4F06-9728-ADC433C41AC8}" type="presOf" srcId="{20DAD6C8-0593-43F0-B506-297EFA19D640}" destId="{FAFA4586-36D5-48F4-AC3A-EFD872D4DF8D}" srcOrd="0" destOrd="0" presId="urn:microsoft.com/office/officeart/2005/8/layout/lProcess3"/>
    <dgm:cxn modelId="{B2B834EF-74C0-455A-8CA0-C528E40812F3}" type="presOf" srcId="{B525B8DC-9816-4A05-9B27-3F2E2CEDF59B}" destId="{F87BDDC8-FE21-4CB3-8596-882AC4F6158B}" srcOrd="0" destOrd="0" presId="urn:microsoft.com/office/officeart/2005/8/layout/lProcess3"/>
    <dgm:cxn modelId="{02B47642-0AD4-4CBE-A946-A746A1B219B8}" type="presOf" srcId="{111CBA38-E6CC-4535-B1FC-76CB5DB6E0CB}" destId="{0368C99F-3E33-4095-850B-1BCD0B4E8FA7}" srcOrd="0" destOrd="0" presId="urn:microsoft.com/office/officeart/2005/8/layout/lProcess3"/>
    <dgm:cxn modelId="{F2C835BC-C7A0-4363-BA98-652659E2909F}" srcId="{111CBA38-E6CC-4535-B1FC-76CB5DB6E0CB}" destId="{7A0CD66B-9A24-40FC-9B21-0B737FA5857D}" srcOrd="2" destOrd="0" parTransId="{89A204B6-9AF5-4DED-AA92-A4396B300F84}" sibTransId="{97698ECB-5340-42DB-B556-7019A2B0B9D9}"/>
    <dgm:cxn modelId="{8A065C7F-636C-4F62-A0F2-02D62E7840AF}" srcId="{111CBA38-E6CC-4535-B1FC-76CB5DB6E0CB}" destId="{20DAD6C8-0593-43F0-B506-297EFA19D640}" srcOrd="0" destOrd="0" parTransId="{1C142401-F1D5-46F3-ACA6-70499732CBE0}" sibTransId="{1B95BBDA-CC46-491C-BD05-6F6CC27B694B}"/>
    <dgm:cxn modelId="{C5BF7A63-E232-4ACC-9A30-24F3DF366C79}" type="presOf" srcId="{357FFFC7-1535-4F2D-A4B5-A0713B6662C1}" destId="{EACB6C2A-9121-4800-97CF-E9C753BE4E80}" srcOrd="0" destOrd="0" presId="urn:microsoft.com/office/officeart/2005/8/layout/lProcess3"/>
    <dgm:cxn modelId="{F1124EEF-6426-4CA3-BACA-FD7406C801F7}" type="presOf" srcId="{7A0CD66B-9A24-40FC-9B21-0B737FA5857D}" destId="{C10AD65F-B383-41C7-89B2-9275A8A14817}" srcOrd="0" destOrd="0" presId="urn:microsoft.com/office/officeart/2005/8/layout/lProcess3"/>
    <dgm:cxn modelId="{5FE65431-F6F3-43AE-ACA4-8C5DEC41C0A9}" srcId="{111CBA38-E6CC-4535-B1FC-76CB5DB6E0CB}" destId="{B525B8DC-9816-4A05-9B27-3F2E2CEDF59B}" srcOrd="1" destOrd="0" parTransId="{45DF4AF0-A1AA-498F-B0EA-4257C3DEA80C}" sibTransId="{7DC52AB4-C2B4-4687-8E37-426A851B1997}"/>
    <dgm:cxn modelId="{297F4850-92A5-46D7-8CB2-6C2DE461D87E}" type="presParOf" srcId="{0368C99F-3E33-4095-850B-1BCD0B4E8FA7}" destId="{D7EE3604-5EAA-454C-9F5E-362330C5A799}" srcOrd="0" destOrd="0" presId="urn:microsoft.com/office/officeart/2005/8/layout/lProcess3"/>
    <dgm:cxn modelId="{DBD70091-0EB5-4243-AB11-0201166D9952}" type="presParOf" srcId="{D7EE3604-5EAA-454C-9F5E-362330C5A799}" destId="{FAFA4586-36D5-48F4-AC3A-EFD872D4DF8D}" srcOrd="0" destOrd="0" presId="urn:microsoft.com/office/officeart/2005/8/layout/lProcess3"/>
    <dgm:cxn modelId="{1B6F5934-E358-458A-8148-9C71C7CD485A}" type="presParOf" srcId="{0368C99F-3E33-4095-850B-1BCD0B4E8FA7}" destId="{BDC6F870-8E37-4985-A978-DBFD744360B9}" srcOrd="1" destOrd="0" presId="urn:microsoft.com/office/officeart/2005/8/layout/lProcess3"/>
    <dgm:cxn modelId="{F3D19520-FB7D-4F37-8B42-A2CA348B2FBB}" type="presParOf" srcId="{0368C99F-3E33-4095-850B-1BCD0B4E8FA7}" destId="{0A24AFAB-E952-4673-A758-C01A715C0946}" srcOrd="2" destOrd="0" presId="urn:microsoft.com/office/officeart/2005/8/layout/lProcess3"/>
    <dgm:cxn modelId="{B4577071-ED09-447C-B641-323AB1F0C62B}" type="presParOf" srcId="{0A24AFAB-E952-4673-A758-C01A715C0946}" destId="{F87BDDC8-FE21-4CB3-8596-882AC4F6158B}" srcOrd="0" destOrd="0" presId="urn:microsoft.com/office/officeart/2005/8/layout/lProcess3"/>
    <dgm:cxn modelId="{8B69CBE1-B71E-4281-A10A-564CA42C4E32}" type="presParOf" srcId="{0368C99F-3E33-4095-850B-1BCD0B4E8FA7}" destId="{18DDC209-20FE-40BF-ABBF-0EC2D6101021}" srcOrd="3" destOrd="0" presId="urn:microsoft.com/office/officeart/2005/8/layout/lProcess3"/>
    <dgm:cxn modelId="{9FE81079-1D43-49D7-A996-E12BDBC05322}" type="presParOf" srcId="{0368C99F-3E33-4095-850B-1BCD0B4E8FA7}" destId="{3AD3E5D9-6945-4E5C-9E7E-FA73203CBA28}" srcOrd="4" destOrd="0" presId="urn:microsoft.com/office/officeart/2005/8/layout/lProcess3"/>
    <dgm:cxn modelId="{0152E8FE-8031-4F99-8C9F-E602F236AEEC}" type="presParOf" srcId="{3AD3E5D9-6945-4E5C-9E7E-FA73203CBA28}" destId="{C10AD65F-B383-41C7-89B2-9275A8A14817}" srcOrd="0" destOrd="0" presId="urn:microsoft.com/office/officeart/2005/8/layout/lProcess3"/>
    <dgm:cxn modelId="{17FBDC1C-3B94-45F9-BDC3-216D85C973E9}" type="presParOf" srcId="{0368C99F-3E33-4095-850B-1BCD0B4E8FA7}" destId="{98FAB634-28AA-4CB8-A181-DFDC0334A2C2}" srcOrd="5" destOrd="0" presId="urn:microsoft.com/office/officeart/2005/8/layout/lProcess3"/>
    <dgm:cxn modelId="{8278A03A-2AA4-4293-BEBE-65796A816BDA}" type="presParOf" srcId="{0368C99F-3E33-4095-850B-1BCD0B4E8FA7}" destId="{9FF765FB-837F-4E1E-84B4-2C66FDF2FEC7}" srcOrd="6" destOrd="0" presId="urn:microsoft.com/office/officeart/2005/8/layout/lProcess3"/>
    <dgm:cxn modelId="{812F5DC6-B7FC-4817-B431-AA7EFFD67CCF}" type="presParOf" srcId="{9FF765FB-837F-4E1E-84B4-2C66FDF2FEC7}" destId="{EACB6C2A-9121-4800-97CF-E9C753BE4E8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11CBA38-E6CC-4535-B1FC-76CB5DB6E0C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0DAD6C8-0593-43F0-B506-297EFA19D640}">
      <dgm:prSet custT="1"/>
      <dgm:spPr/>
      <dgm:t>
        <a:bodyPr/>
        <a:lstStyle/>
        <a:p>
          <a:pPr algn="l" rtl="0"/>
          <a:r>
            <a:rPr lang="tr-TR" sz="2800" dirty="0" smtClean="0">
              <a:latin typeface="Comic Sans MS" pitchFamily="66" charset="0"/>
            </a:rPr>
            <a:t>ÜRETİLEBİLİRLİK;</a:t>
          </a:r>
          <a:endParaRPr lang="tr-TR" sz="2800" dirty="0">
            <a:latin typeface="Comic Sans MS" pitchFamily="66" charset="0"/>
          </a:endParaRPr>
        </a:p>
      </dgm:t>
    </dgm:pt>
    <dgm:pt modelId="{1C142401-F1D5-46F3-ACA6-70499732CBE0}" type="parTrans" cxnId="{8A065C7F-636C-4F62-A0F2-02D62E7840AF}">
      <dgm:prSet/>
      <dgm:spPr/>
      <dgm:t>
        <a:bodyPr/>
        <a:lstStyle/>
        <a:p>
          <a:endParaRPr lang="tr-TR"/>
        </a:p>
      </dgm:t>
    </dgm:pt>
    <dgm:pt modelId="{1B95BBDA-CC46-491C-BD05-6F6CC27B694B}" type="sibTrans" cxnId="{8A065C7F-636C-4F62-A0F2-02D62E7840AF}">
      <dgm:prSet/>
      <dgm:spPr/>
      <dgm:t>
        <a:bodyPr/>
        <a:lstStyle/>
        <a:p>
          <a:endParaRPr lang="tr-TR"/>
        </a:p>
      </dgm:t>
    </dgm:pt>
    <dgm:pt modelId="{B525B8DC-9816-4A05-9B27-3F2E2CEDF59B}">
      <dgm:prSet custT="1"/>
      <dgm:spPr/>
      <dgm:t>
        <a:bodyPr/>
        <a:lstStyle/>
        <a:p>
          <a:pPr algn="l" rtl="0"/>
          <a:r>
            <a:rPr lang="tr-TR" sz="2400" b="1" dirty="0" smtClean="0"/>
            <a:t>EBAT(MİN-MAX): 20x20 – 250x250 </a:t>
          </a:r>
          <a:endParaRPr lang="tr-TR" sz="2400" dirty="0"/>
        </a:p>
      </dgm:t>
    </dgm:pt>
    <dgm:pt modelId="{45DF4AF0-A1AA-498F-B0EA-4257C3DEA80C}" type="parTrans" cxnId="{5FE65431-F6F3-43AE-ACA4-8C5DEC41C0A9}">
      <dgm:prSet/>
      <dgm:spPr/>
      <dgm:t>
        <a:bodyPr/>
        <a:lstStyle/>
        <a:p>
          <a:endParaRPr lang="tr-TR"/>
        </a:p>
      </dgm:t>
    </dgm:pt>
    <dgm:pt modelId="{7DC52AB4-C2B4-4687-8E37-426A851B1997}" type="sibTrans" cxnId="{5FE65431-F6F3-43AE-ACA4-8C5DEC41C0A9}">
      <dgm:prSet/>
      <dgm:spPr/>
      <dgm:t>
        <a:bodyPr/>
        <a:lstStyle/>
        <a:p>
          <a:endParaRPr lang="tr-TR"/>
        </a:p>
      </dgm:t>
    </dgm:pt>
    <dgm:pt modelId="{7A0CD66B-9A24-40FC-9B21-0B737FA5857D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ET KALINLIĞI(MİN-MAX): 1,</a:t>
          </a:r>
          <a:r>
            <a:rPr lang="tr-TR" sz="2000" dirty="0" smtClean="0">
              <a:latin typeface="Comic Sans MS" pitchFamily="66" charset="0"/>
            </a:rPr>
            <a:t>20 mm – 13,00 mm</a:t>
          </a:r>
          <a:endParaRPr lang="tr-TR" sz="2000" dirty="0">
            <a:latin typeface="Comic Sans MS" pitchFamily="66" charset="0"/>
          </a:endParaRPr>
        </a:p>
      </dgm:t>
    </dgm:pt>
    <dgm:pt modelId="{89A204B6-9AF5-4DED-AA92-A4396B300F84}" type="parTrans" cxnId="{F2C835BC-C7A0-4363-BA98-652659E2909F}">
      <dgm:prSet/>
      <dgm:spPr/>
      <dgm:t>
        <a:bodyPr/>
        <a:lstStyle/>
        <a:p>
          <a:endParaRPr lang="tr-TR"/>
        </a:p>
      </dgm:t>
    </dgm:pt>
    <dgm:pt modelId="{97698ECB-5340-42DB-B556-7019A2B0B9D9}" type="sibTrans" cxnId="{F2C835BC-C7A0-4363-BA98-652659E2909F}">
      <dgm:prSet/>
      <dgm:spPr/>
      <dgm:t>
        <a:bodyPr/>
        <a:lstStyle/>
        <a:p>
          <a:endParaRPr lang="tr-TR"/>
        </a:p>
      </dgm:t>
    </dgm:pt>
    <dgm:pt modelId="{357FFFC7-1535-4F2D-A4B5-A0713B6662C1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BOY(MİN-MAX):</a:t>
          </a:r>
          <a:r>
            <a:rPr lang="tr-TR" sz="2000" dirty="0" smtClean="0">
              <a:latin typeface="Comic Sans MS" pitchFamily="66" charset="0"/>
            </a:rPr>
            <a:t> 4 m – 14 m</a:t>
          </a:r>
          <a:endParaRPr lang="tr-TR" sz="2000" dirty="0">
            <a:latin typeface="Comic Sans MS" pitchFamily="66" charset="0"/>
          </a:endParaRPr>
        </a:p>
      </dgm:t>
    </dgm:pt>
    <dgm:pt modelId="{356D52E4-129C-4927-89AA-F712BA05B97C}" type="parTrans" cxnId="{083B7847-924D-4ED7-B4BC-C6D6D14FE77F}">
      <dgm:prSet/>
      <dgm:spPr/>
      <dgm:t>
        <a:bodyPr/>
        <a:lstStyle/>
        <a:p>
          <a:endParaRPr lang="tr-TR"/>
        </a:p>
      </dgm:t>
    </dgm:pt>
    <dgm:pt modelId="{8756810F-45F0-4FC5-96B7-81EFA79B00FC}" type="sibTrans" cxnId="{083B7847-924D-4ED7-B4BC-C6D6D14FE77F}">
      <dgm:prSet/>
      <dgm:spPr/>
      <dgm:t>
        <a:bodyPr/>
        <a:lstStyle/>
        <a:p>
          <a:endParaRPr lang="tr-TR"/>
        </a:p>
      </dgm:t>
    </dgm:pt>
    <dgm:pt modelId="{0368C99F-3E33-4095-850B-1BCD0B4E8FA7}" type="pres">
      <dgm:prSet presAssocID="{111CBA38-E6CC-4535-B1FC-76CB5DB6E0C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D7EE3604-5EAA-454C-9F5E-362330C5A799}" type="pres">
      <dgm:prSet presAssocID="{20DAD6C8-0593-43F0-B506-297EFA19D640}" presName="horFlow" presStyleCnt="0"/>
      <dgm:spPr/>
    </dgm:pt>
    <dgm:pt modelId="{FAFA4586-36D5-48F4-AC3A-EFD872D4DF8D}" type="pres">
      <dgm:prSet presAssocID="{20DAD6C8-0593-43F0-B506-297EFA19D640}" presName="bigChev" presStyleLbl="node1" presStyleIdx="0" presStyleCnt="4" custScaleX="257465" custScaleY="84748"/>
      <dgm:spPr/>
      <dgm:t>
        <a:bodyPr/>
        <a:lstStyle/>
        <a:p>
          <a:endParaRPr lang="tr-TR"/>
        </a:p>
      </dgm:t>
    </dgm:pt>
    <dgm:pt modelId="{BDC6F870-8E37-4985-A978-DBFD744360B9}" type="pres">
      <dgm:prSet presAssocID="{20DAD6C8-0593-43F0-B506-297EFA19D640}" presName="vSp" presStyleCnt="0"/>
      <dgm:spPr/>
    </dgm:pt>
    <dgm:pt modelId="{0A24AFAB-E952-4673-A758-C01A715C0946}" type="pres">
      <dgm:prSet presAssocID="{B525B8DC-9816-4A05-9B27-3F2E2CEDF59B}" presName="horFlow" presStyleCnt="0"/>
      <dgm:spPr/>
    </dgm:pt>
    <dgm:pt modelId="{F87BDDC8-FE21-4CB3-8596-882AC4F6158B}" type="pres">
      <dgm:prSet presAssocID="{B525B8DC-9816-4A05-9B27-3F2E2CEDF59B}" presName="bigChev" presStyleLbl="node1" presStyleIdx="1" presStyleCnt="4" custScaleX="234901" custScaleY="58300"/>
      <dgm:spPr/>
      <dgm:t>
        <a:bodyPr/>
        <a:lstStyle/>
        <a:p>
          <a:endParaRPr lang="tr-TR"/>
        </a:p>
      </dgm:t>
    </dgm:pt>
    <dgm:pt modelId="{18DDC209-20FE-40BF-ABBF-0EC2D6101021}" type="pres">
      <dgm:prSet presAssocID="{B525B8DC-9816-4A05-9B27-3F2E2CEDF59B}" presName="vSp" presStyleCnt="0"/>
      <dgm:spPr/>
    </dgm:pt>
    <dgm:pt modelId="{3AD3E5D9-6945-4E5C-9E7E-FA73203CBA28}" type="pres">
      <dgm:prSet presAssocID="{7A0CD66B-9A24-40FC-9B21-0B737FA5857D}" presName="horFlow" presStyleCnt="0"/>
      <dgm:spPr/>
    </dgm:pt>
    <dgm:pt modelId="{C10AD65F-B383-41C7-89B2-9275A8A14817}" type="pres">
      <dgm:prSet presAssocID="{7A0CD66B-9A24-40FC-9B21-0B737FA5857D}" presName="bigChev" presStyleLbl="node1" presStyleIdx="2" presStyleCnt="4" custScaleX="211427" custScaleY="63327"/>
      <dgm:spPr/>
      <dgm:t>
        <a:bodyPr/>
        <a:lstStyle/>
        <a:p>
          <a:endParaRPr lang="tr-TR"/>
        </a:p>
      </dgm:t>
    </dgm:pt>
    <dgm:pt modelId="{98FAB634-28AA-4CB8-A181-DFDC0334A2C2}" type="pres">
      <dgm:prSet presAssocID="{7A0CD66B-9A24-40FC-9B21-0B737FA5857D}" presName="vSp" presStyleCnt="0"/>
      <dgm:spPr/>
    </dgm:pt>
    <dgm:pt modelId="{9FF765FB-837F-4E1E-84B4-2C66FDF2FEC7}" type="pres">
      <dgm:prSet presAssocID="{357FFFC7-1535-4F2D-A4B5-A0713B6662C1}" presName="horFlow" presStyleCnt="0"/>
      <dgm:spPr/>
    </dgm:pt>
    <dgm:pt modelId="{EACB6C2A-9121-4800-97CF-E9C753BE4E80}" type="pres">
      <dgm:prSet presAssocID="{357FFFC7-1535-4F2D-A4B5-A0713B6662C1}" presName="bigChev" presStyleLbl="node1" presStyleIdx="3" presStyleCnt="4" custScaleX="166611" custScaleY="68482"/>
      <dgm:spPr/>
      <dgm:t>
        <a:bodyPr/>
        <a:lstStyle/>
        <a:p>
          <a:endParaRPr lang="tr-TR"/>
        </a:p>
      </dgm:t>
    </dgm:pt>
  </dgm:ptLst>
  <dgm:cxnLst>
    <dgm:cxn modelId="{72D0CE15-246D-400A-87F2-1C3795F65E16}" type="presOf" srcId="{7A0CD66B-9A24-40FC-9B21-0B737FA5857D}" destId="{C10AD65F-B383-41C7-89B2-9275A8A14817}" srcOrd="0" destOrd="0" presId="urn:microsoft.com/office/officeart/2005/8/layout/lProcess3"/>
    <dgm:cxn modelId="{083B7847-924D-4ED7-B4BC-C6D6D14FE77F}" srcId="{111CBA38-E6CC-4535-B1FC-76CB5DB6E0CB}" destId="{357FFFC7-1535-4F2D-A4B5-A0713B6662C1}" srcOrd="3" destOrd="0" parTransId="{356D52E4-129C-4927-89AA-F712BA05B97C}" sibTransId="{8756810F-45F0-4FC5-96B7-81EFA79B00FC}"/>
    <dgm:cxn modelId="{2A84A1E2-5FDA-4D43-8A70-901E2F0C6A58}" type="presOf" srcId="{B525B8DC-9816-4A05-9B27-3F2E2CEDF59B}" destId="{F87BDDC8-FE21-4CB3-8596-882AC4F6158B}" srcOrd="0" destOrd="0" presId="urn:microsoft.com/office/officeart/2005/8/layout/lProcess3"/>
    <dgm:cxn modelId="{F2C835BC-C7A0-4363-BA98-652659E2909F}" srcId="{111CBA38-E6CC-4535-B1FC-76CB5DB6E0CB}" destId="{7A0CD66B-9A24-40FC-9B21-0B737FA5857D}" srcOrd="2" destOrd="0" parTransId="{89A204B6-9AF5-4DED-AA92-A4396B300F84}" sibTransId="{97698ECB-5340-42DB-B556-7019A2B0B9D9}"/>
    <dgm:cxn modelId="{8A065C7F-636C-4F62-A0F2-02D62E7840AF}" srcId="{111CBA38-E6CC-4535-B1FC-76CB5DB6E0CB}" destId="{20DAD6C8-0593-43F0-B506-297EFA19D640}" srcOrd="0" destOrd="0" parTransId="{1C142401-F1D5-46F3-ACA6-70499732CBE0}" sibTransId="{1B95BBDA-CC46-491C-BD05-6F6CC27B694B}"/>
    <dgm:cxn modelId="{F5E798A8-4B94-46D2-BC56-FCEECD4C029B}" type="presOf" srcId="{111CBA38-E6CC-4535-B1FC-76CB5DB6E0CB}" destId="{0368C99F-3E33-4095-850B-1BCD0B4E8FA7}" srcOrd="0" destOrd="0" presId="urn:microsoft.com/office/officeart/2005/8/layout/lProcess3"/>
    <dgm:cxn modelId="{ADAB91FB-2ABA-4A76-B3AB-186511DAFC25}" type="presOf" srcId="{357FFFC7-1535-4F2D-A4B5-A0713B6662C1}" destId="{EACB6C2A-9121-4800-97CF-E9C753BE4E80}" srcOrd="0" destOrd="0" presId="urn:microsoft.com/office/officeart/2005/8/layout/lProcess3"/>
    <dgm:cxn modelId="{5FE65431-F6F3-43AE-ACA4-8C5DEC41C0A9}" srcId="{111CBA38-E6CC-4535-B1FC-76CB5DB6E0CB}" destId="{B525B8DC-9816-4A05-9B27-3F2E2CEDF59B}" srcOrd="1" destOrd="0" parTransId="{45DF4AF0-A1AA-498F-B0EA-4257C3DEA80C}" sibTransId="{7DC52AB4-C2B4-4687-8E37-426A851B1997}"/>
    <dgm:cxn modelId="{5923D6E1-8912-40A9-8237-EBED4BF341C1}" type="presOf" srcId="{20DAD6C8-0593-43F0-B506-297EFA19D640}" destId="{FAFA4586-36D5-48F4-AC3A-EFD872D4DF8D}" srcOrd="0" destOrd="0" presId="urn:microsoft.com/office/officeart/2005/8/layout/lProcess3"/>
    <dgm:cxn modelId="{3CBDD138-8E49-4689-B266-372176FE1EC7}" type="presParOf" srcId="{0368C99F-3E33-4095-850B-1BCD0B4E8FA7}" destId="{D7EE3604-5EAA-454C-9F5E-362330C5A799}" srcOrd="0" destOrd="0" presId="urn:microsoft.com/office/officeart/2005/8/layout/lProcess3"/>
    <dgm:cxn modelId="{69338E6B-0246-4671-B26C-624E7F872369}" type="presParOf" srcId="{D7EE3604-5EAA-454C-9F5E-362330C5A799}" destId="{FAFA4586-36D5-48F4-AC3A-EFD872D4DF8D}" srcOrd="0" destOrd="0" presId="urn:microsoft.com/office/officeart/2005/8/layout/lProcess3"/>
    <dgm:cxn modelId="{060B6265-1E91-4B58-8A1A-3DA1E10FABD5}" type="presParOf" srcId="{0368C99F-3E33-4095-850B-1BCD0B4E8FA7}" destId="{BDC6F870-8E37-4985-A978-DBFD744360B9}" srcOrd="1" destOrd="0" presId="urn:microsoft.com/office/officeart/2005/8/layout/lProcess3"/>
    <dgm:cxn modelId="{2CC176B5-2A03-4EF5-BB7B-5F90E973DDA6}" type="presParOf" srcId="{0368C99F-3E33-4095-850B-1BCD0B4E8FA7}" destId="{0A24AFAB-E952-4673-A758-C01A715C0946}" srcOrd="2" destOrd="0" presId="urn:microsoft.com/office/officeart/2005/8/layout/lProcess3"/>
    <dgm:cxn modelId="{B394B1B0-EBC4-4346-B17A-148D3589EE72}" type="presParOf" srcId="{0A24AFAB-E952-4673-A758-C01A715C0946}" destId="{F87BDDC8-FE21-4CB3-8596-882AC4F6158B}" srcOrd="0" destOrd="0" presId="urn:microsoft.com/office/officeart/2005/8/layout/lProcess3"/>
    <dgm:cxn modelId="{70B69245-B693-4418-A6DD-AE5F58FDF33E}" type="presParOf" srcId="{0368C99F-3E33-4095-850B-1BCD0B4E8FA7}" destId="{18DDC209-20FE-40BF-ABBF-0EC2D6101021}" srcOrd="3" destOrd="0" presId="urn:microsoft.com/office/officeart/2005/8/layout/lProcess3"/>
    <dgm:cxn modelId="{2EED7853-06C9-4A53-B045-8E6BEDA9BBB0}" type="presParOf" srcId="{0368C99F-3E33-4095-850B-1BCD0B4E8FA7}" destId="{3AD3E5D9-6945-4E5C-9E7E-FA73203CBA28}" srcOrd="4" destOrd="0" presId="urn:microsoft.com/office/officeart/2005/8/layout/lProcess3"/>
    <dgm:cxn modelId="{B70C7588-0E16-4233-8200-BC472BCB02BF}" type="presParOf" srcId="{3AD3E5D9-6945-4E5C-9E7E-FA73203CBA28}" destId="{C10AD65F-B383-41C7-89B2-9275A8A14817}" srcOrd="0" destOrd="0" presId="urn:microsoft.com/office/officeart/2005/8/layout/lProcess3"/>
    <dgm:cxn modelId="{55A07830-9935-4A49-9AC2-E98BCEBE7A45}" type="presParOf" srcId="{0368C99F-3E33-4095-850B-1BCD0B4E8FA7}" destId="{98FAB634-28AA-4CB8-A181-DFDC0334A2C2}" srcOrd="5" destOrd="0" presId="urn:microsoft.com/office/officeart/2005/8/layout/lProcess3"/>
    <dgm:cxn modelId="{BDA5AD36-E6A0-4E29-BBBB-955A5CD520E8}" type="presParOf" srcId="{0368C99F-3E33-4095-850B-1BCD0B4E8FA7}" destId="{9FF765FB-837F-4E1E-84B4-2C66FDF2FEC7}" srcOrd="6" destOrd="0" presId="urn:microsoft.com/office/officeart/2005/8/layout/lProcess3"/>
    <dgm:cxn modelId="{AD9C80CF-F3A5-4FD4-A6E1-D7C167945D32}" type="presParOf" srcId="{9FF765FB-837F-4E1E-84B4-2C66FDF2FEC7}" destId="{EACB6C2A-9121-4800-97CF-E9C753BE4E8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11CBA38-E6CC-4535-B1FC-76CB5DB6E0CB}" type="doc">
      <dgm:prSet loTypeId="urn:microsoft.com/office/officeart/2005/8/layout/lProcess1" loCatId="process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E6C6E73F-43C2-4B7F-9DF5-0986C4329DE5}">
      <dgm:prSet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Ürünler</a:t>
          </a:r>
          <a:endParaRPr lang="tr-TR" dirty="0">
            <a:solidFill>
              <a:schemeClr val="tx1"/>
            </a:solidFill>
            <a:latin typeface="Arial Narrow" pitchFamily="34" charset="0"/>
          </a:endParaRPr>
        </a:p>
      </dgm:t>
    </dgm:pt>
    <dgm:pt modelId="{876A4D91-2EAE-4EBF-908D-F96B81DAA0D6}" type="parTrans" cxnId="{12E50F9E-FAE8-4711-AF62-F0675C5D3D63}">
      <dgm:prSet/>
      <dgm:spPr/>
      <dgm:t>
        <a:bodyPr/>
        <a:lstStyle/>
        <a:p>
          <a:endParaRPr lang="tr-TR"/>
        </a:p>
      </dgm:t>
    </dgm:pt>
    <dgm:pt modelId="{171D8B53-B1A8-4593-822E-6C56AA33BC22}" type="sibTrans" cxnId="{12E50F9E-FAE8-4711-AF62-F0675C5D3D63}">
      <dgm:prSet/>
      <dgm:spPr/>
      <dgm:t>
        <a:bodyPr/>
        <a:lstStyle/>
        <a:p>
          <a:endParaRPr lang="tr-TR"/>
        </a:p>
      </dgm:t>
    </dgm:pt>
    <dgm:pt modelId="{70821448-1E24-461D-960E-1958396E8CF5}">
      <dgm:prSet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30 mm  - 120 mm KŞB </a:t>
          </a:r>
          <a:endParaRPr lang="tr-TR" dirty="0">
            <a:solidFill>
              <a:schemeClr val="tx1"/>
            </a:solidFill>
            <a:latin typeface="Arial Narrow" pitchFamily="34" charset="0"/>
          </a:endParaRPr>
        </a:p>
      </dgm:t>
    </dgm:pt>
    <dgm:pt modelId="{3F4F4A35-A469-4E80-B674-DC080E673142}" type="parTrans" cxnId="{4D9BD129-30AE-40DE-8261-9A5668394005}">
      <dgm:prSet/>
      <dgm:spPr/>
      <dgm:t>
        <a:bodyPr/>
        <a:lstStyle/>
        <a:p>
          <a:endParaRPr lang="tr-TR"/>
        </a:p>
      </dgm:t>
    </dgm:pt>
    <dgm:pt modelId="{C3F50675-A9D4-41C8-B9FF-E5EC522E5D66}" type="sibTrans" cxnId="{4D9BD129-30AE-40DE-8261-9A5668394005}">
      <dgm:prSet/>
      <dgm:spPr/>
      <dgm:t>
        <a:bodyPr/>
        <a:lstStyle/>
        <a:p>
          <a:endParaRPr lang="tr-TR"/>
        </a:p>
      </dgm:t>
    </dgm:pt>
    <dgm:pt modelId="{82FCAC0E-75A1-479A-9962-AC0C19D5134C}">
      <dgm:prSet/>
      <dgm:spPr/>
      <dgm:t>
        <a:bodyPr/>
        <a:lstStyle/>
        <a:p>
          <a:r>
            <a:rPr lang="tr-TR" dirty="0" smtClean="0">
              <a:latin typeface="Arial Narrow" pitchFamily="34" charset="0"/>
              <a:cs typeface="Arial" charset="0"/>
            </a:rPr>
            <a:t>50 mm - 160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mm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NPU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, </a:t>
          </a:r>
          <a:endParaRPr lang="tr-TR" dirty="0">
            <a:solidFill>
              <a:schemeClr val="tx1"/>
            </a:solidFill>
            <a:latin typeface="Arial Narrow" pitchFamily="34" charset="0"/>
          </a:endParaRPr>
        </a:p>
      </dgm:t>
    </dgm:pt>
    <dgm:pt modelId="{119AC4CB-ED71-47F5-8BF9-0DF1D2AC4CBF}" type="parTrans" cxnId="{D824E4BC-93CC-44FC-A802-436D76135376}">
      <dgm:prSet/>
      <dgm:spPr/>
      <dgm:t>
        <a:bodyPr/>
        <a:lstStyle/>
        <a:p>
          <a:endParaRPr lang="tr-TR"/>
        </a:p>
      </dgm:t>
    </dgm:pt>
    <dgm:pt modelId="{10389015-DE71-475F-834C-2275845A80C9}" type="sibTrans" cxnId="{D824E4BC-93CC-44FC-A802-436D76135376}">
      <dgm:prSet/>
      <dgm:spPr/>
      <dgm:t>
        <a:bodyPr/>
        <a:lstStyle/>
        <a:p>
          <a:endParaRPr lang="tr-TR"/>
        </a:p>
      </dgm:t>
    </dgm:pt>
    <dgm:pt modelId="{7719A29E-B095-409C-830A-327144688DE5}">
      <dgm:prSet/>
      <dgm:spPr/>
      <dgm:t>
        <a:bodyPr/>
        <a:lstStyle/>
        <a:p>
          <a:r>
            <a:rPr lang="tr-TR" dirty="0" smtClean="0">
              <a:latin typeface="Arial Narrow" pitchFamily="34" charset="0"/>
              <a:cs typeface="Arial" charset="0"/>
            </a:rPr>
            <a:t>80 mm  - 160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mm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NPI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, </a:t>
          </a:r>
          <a:endParaRPr lang="tr-TR" dirty="0">
            <a:solidFill>
              <a:schemeClr val="tx1"/>
            </a:solidFill>
            <a:latin typeface="Arial Narrow" pitchFamily="34" charset="0"/>
          </a:endParaRPr>
        </a:p>
      </dgm:t>
    </dgm:pt>
    <dgm:pt modelId="{402FDF8D-8888-40E6-9789-15A6C63D074D}" type="parTrans" cxnId="{EF93E0FF-9D9F-479D-88A5-580FFF61B7CE}">
      <dgm:prSet/>
      <dgm:spPr/>
      <dgm:t>
        <a:bodyPr/>
        <a:lstStyle/>
        <a:p>
          <a:endParaRPr lang="tr-TR"/>
        </a:p>
      </dgm:t>
    </dgm:pt>
    <dgm:pt modelId="{FEE8E5FC-C670-4AAE-AE6B-A2FE62E4E3E5}" type="sibTrans" cxnId="{EF93E0FF-9D9F-479D-88A5-580FFF61B7CE}">
      <dgm:prSet/>
      <dgm:spPr/>
      <dgm:t>
        <a:bodyPr/>
        <a:lstStyle/>
        <a:p>
          <a:endParaRPr lang="tr-TR"/>
        </a:p>
      </dgm:t>
    </dgm:pt>
    <dgm:pt modelId="{426E4693-BFFA-46AF-989F-E0CA67E214AF}">
      <dgm:prSet/>
      <dgm:spPr/>
      <dgm:t>
        <a:bodyPr/>
        <a:lstStyle/>
        <a:p>
          <a:r>
            <a:rPr lang="tr-TR" dirty="0" smtClean="0">
              <a:latin typeface="Arial Narrow" pitchFamily="34" charset="0"/>
              <a:cs typeface="Arial" charset="0"/>
            </a:rPr>
            <a:t>80 mm 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- </a:t>
          </a:r>
          <a:r>
            <a:rPr lang="tr-TR" dirty="0" smtClean="0">
              <a:latin typeface="Arial Narrow" pitchFamily="34" charset="0"/>
              <a:cs typeface="Arial" charset="0"/>
            </a:rPr>
            <a:t>160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mm</a:t>
          </a:r>
          <a:r>
            <a:rPr lang="tr-TR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dirty="0" smtClean="0">
              <a:latin typeface="Arial Narrow" pitchFamily="34" charset="0"/>
              <a:cs typeface="Arial" charset="0"/>
            </a:rPr>
            <a:t>IPE</a:t>
          </a:r>
          <a:endParaRPr lang="tr-TR" dirty="0">
            <a:latin typeface="Arial Narrow" pitchFamily="34" charset="0"/>
            <a:cs typeface="Arial" charset="0"/>
          </a:endParaRPr>
        </a:p>
      </dgm:t>
    </dgm:pt>
    <dgm:pt modelId="{C760E0B0-9BBD-4153-B189-AD0D0F5CC969}" type="parTrans" cxnId="{23F93042-51DF-4182-9216-ED97A474F8DA}">
      <dgm:prSet/>
      <dgm:spPr/>
      <dgm:t>
        <a:bodyPr/>
        <a:lstStyle/>
        <a:p>
          <a:endParaRPr lang="tr-TR"/>
        </a:p>
      </dgm:t>
    </dgm:pt>
    <dgm:pt modelId="{12CE070B-DC4D-42C0-A008-B4E715BBFC15}" type="sibTrans" cxnId="{23F93042-51DF-4182-9216-ED97A474F8DA}">
      <dgm:prSet/>
      <dgm:spPr/>
      <dgm:t>
        <a:bodyPr/>
        <a:lstStyle/>
        <a:p>
          <a:endParaRPr lang="tr-TR"/>
        </a:p>
      </dgm:t>
    </dgm:pt>
    <dgm:pt modelId="{6D469409-084E-4612-820F-4587E1D279A8}" type="pres">
      <dgm:prSet presAssocID="{111CBA38-E6CC-4535-B1FC-76CB5DB6E0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C6B8C2F-D029-4BBF-93A4-E5D898AA1AED}" type="pres">
      <dgm:prSet presAssocID="{E6C6E73F-43C2-4B7F-9DF5-0986C4329DE5}" presName="vertFlow" presStyleCnt="0"/>
      <dgm:spPr/>
    </dgm:pt>
    <dgm:pt modelId="{CC82155D-4973-4459-8DC7-1F47A1EDA37F}" type="pres">
      <dgm:prSet presAssocID="{E6C6E73F-43C2-4B7F-9DF5-0986C4329DE5}" presName="header" presStyleLbl="node1" presStyleIdx="0" presStyleCnt="1"/>
      <dgm:spPr/>
      <dgm:t>
        <a:bodyPr/>
        <a:lstStyle/>
        <a:p>
          <a:endParaRPr lang="tr-TR"/>
        </a:p>
      </dgm:t>
    </dgm:pt>
    <dgm:pt modelId="{B1B106D7-0C9E-4554-87A2-0F2E1F1F6D49}" type="pres">
      <dgm:prSet presAssocID="{3F4F4A35-A469-4E80-B674-DC080E673142}" presName="parTrans" presStyleLbl="sibTrans2D1" presStyleIdx="0" presStyleCnt="4"/>
      <dgm:spPr/>
      <dgm:t>
        <a:bodyPr/>
        <a:lstStyle/>
        <a:p>
          <a:endParaRPr lang="tr-TR"/>
        </a:p>
      </dgm:t>
    </dgm:pt>
    <dgm:pt modelId="{5B2DD4C7-44D9-4ADD-BDD1-62D5034FE616}" type="pres">
      <dgm:prSet presAssocID="{70821448-1E24-461D-960E-1958396E8CF5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A8796F1-4D37-4B64-B93D-5D6081C86412}" type="pres">
      <dgm:prSet presAssocID="{C3F50675-A9D4-41C8-B9FF-E5EC522E5D66}" presName="sibTrans" presStyleLbl="sibTrans2D1" presStyleIdx="1" presStyleCnt="4"/>
      <dgm:spPr/>
      <dgm:t>
        <a:bodyPr/>
        <a:lstStyle/>
        <a:p>
          <a:endParaRPr lang="tr-TR"/>
        </a:p>
      </dgm:t>
    </dgm:pt>
    <dgm:pt modelId="{F685EEFA-CCE0-4DE0-87A4-4DB6B9CF48FB}" type="pres">
      <dgm:prSet presAssocID="{82FCAC0E-75A1-479A-9962-AC0C19D5134C}" presName="child" presStyleLbl="alignAccFollow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3BD421-CEB9-4433-9A03-540251E3687B}" type="pres">
      <dgm:prSet presAssocID="{10389015-DE71-475F-834C-2275845A80C9}" presName="sibTrans" presStyleLbl="sibTrans2D1" presStyleIdx="2" presStyleCnt="4"/>
      <dgm:spPr/>
      <dgm:t>
        <a:bodyPr/>
        <a:lstStyle/>
        <a:p>
          <a:endParaRPr lang="tr-TR"/>
        </a:p>
      </dgm:t>
    </dgm:pt>
    <dgm:pt modelId="{3954B1DD-A5F9-4749-8057-F6D2CB0F0B4D}" type="pres">
      <dgm:prSet presAssocID="{7719A29E-B095-409C-830A-327144688DE5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0F629AD-44A0-42FF-B80C-1B16A4519B14}" type="pres">
      <dgm:prSet presAssocID="{FEE8E5FC-C670-4AAE-AE6B-A2FE62E4E3E5}" presName="sibTrans" presStyleLbl="sibTrans2D1" presStyleIdx="3" presStyleCnt="4"/>
      <dgm:spPr/>
      <dgm:t>
        <a:bodyPr/>
        <a:lstStyle/>
        <a:p>
          <a:endParaRPr lang="tr-TR"/>
        </a:p>
      </dgm:t>
    </dgm:pt>
    <dgm:pt modelId="{38269777-0628-4C2E-AB74-5871247C190E}" type="pres">
      <dgm:prSet presAssocID="{426E4693-BFFA-46AF-989F-E0CA67E214AF}" presName="child" presStyleLbl="alignAccFollowNode1" presStyleIdx="3" presStyleCnt="4" custLinFactNeighborX="-14" custLinFactNeighborY="2276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53C3A5-11EA-4F39-B9C6-1A01BE7D25C3}" type="presOf" srcId="{426E4693-BFFA-46AF-989F-E0CA67E214AF}" destId="{38269777-0628-4C2E-AB74-5871247C190E}" srcOrd="0" destOrd="0" presId="urn:microsoft.com/office/officeart/2005/8/layout/lProcess1"/>
    <dgm:cxn modelId="{20683982-F66A-4575-807B-915592011972}" type="presOf" srcId="{7719A29E-B095-409C-830A-327144688DE5}" destId="{3954B1DD-A5F9-4749-8057-F6D2CB0F0B4D}" srcOrd="0" destOrd="0" presId="urn:microsoft.com/office/officeart/2005/8/layout/lProcess1"/>
    <dgm:cxn modelId="{94EEF3D1-BDFE-473D-BC2B-54D4FD1FCCA2}" type="presOf" srcId="{E6C6E73F-43C2-4B7F-9DF5-0986C4329DE5}" destId="{CC82155D-4973-4459-8DC7-1F47A1EDA37F}" srcOrd="0" destOrd="0" presId="urn:microsoft.com/office/officeart/2005/8/layout/lProcess1"/>
    <dgm:cxn modelId="{4D9BD129-30AE-40DE-8261-9A5668394005}" srcId="{E6C6E73F-43C2-4B7F-9DF5-0986C4329DE5}" destId="{70821448-1E24-461D-960E-1958396E8CF5}" srcOrd="0" destOrd="0" parTransId="{3F4F4A35-A469-4E80-B674-DC080E673142}" sibTransId="{C3F50675-A9D4-41C8-B9FF-E5EC522E5D66}"/>
    <dgm:cxn modelId="{029AA838-FC8F-4828-A842-3DD0AF61EF3A}" type="presOf" srcId="{FEE8E5FC-C670-4AAE-AE6B-A2FE62E4E3E5}" destId="{F0F629AD-44A0-42FF-B80C-1B16A4519B14}" srcOrd="0" destOrd="0" presId="urn:microsoft.com/office/officeart/2005/8/layout/lProcess1"/>
    <dgm:cxn modelId="{7701B222-E447-474D-9FF4-E98481DBF3D5}" type="presOf" srcId="{10389015-DE71-475F-834C-2275845A80C9}" destId="{2A3BD421-CEB9-4433-9A03-540251E3687B}" srcOrd="0" destOrd="0" presId="urn:microsoft.com/office/officeart/2005/8/layout/lProcess1"/>
    <dgm:cxn modelId="{C4BF07EE-035C-43A1-9318-2A7231C223FC}" type="presOf" srcId="{C3F50675-A9D4-41C8-B9FF-E5EC522E5D66}" destId="{8A8796F1-4D37-4B64-B93D-5D6081C86412}" srcOrd="0" destOrd="0" presId="urn:microsoft.com/office/officeart/2005/8/layout/lProcess1"/>
    <dgm:cxn modelId="{15EAA896-DD14-4AE0-84C5-99BD14A435F6}" type="presOf" srcId="{70821448-1E24-461D-960E-1958396E8CF5}" destId="{5B2DD4C7-44D9-4ADD-BDD1-62D5034FE616}" srcOrd="0" destOrd="0" presId="urn:microsoft.com/office/officeart/2005/8/layout/lProcess1"/>
    <dgm:cxn modelId="{EF93E0FF-9D9F-479D-88A5-580FFF61B7CE}" srcId="{E6C6E73F-43C2-4B7F-9DF5-0986C4329DE5}" destId="{7719A29E-B095-409C-830A-327144688DE5}" srcOrd="2" destOrd="0" parTransId="{402FDF8D-8888-40E6-9789-15A6C63D074D}" sibTransId="{FEE8E5FC-C670-4AAE-AE6B-A2FE62E4E3E5}"/>
    <dgm:cxn modelId="{3BE22266-A1A4-4D39-91FC-39C60491290E}" type="presOf" srcId="{3F4F4A35-A469-4E80-B674-DC080E673142}" destId="{B1B106D7-0C9E-4554-87A2-0F2E1F1F6D49}" srcOrd="0" destOrd="0" presId="urn:microsoft.com/office/officeart/2005/8/layout/lProcess1"/>
    <dgm:cxn modelId="{9608639B-F180-4667-ABBC-6748D3C8175D}" type="presOf" srcId="{111CBA38-E6CC-4535-B1FC-76CB5DB6E0CB}" destId="{6D469409-084E-4612-820F-4587E1D279A8}" srcOrd="0" destOrd="0" presId="urn:microsoft.com/office/officeart/2005/8/layout/lProcess1"/>
    <dgm:cxn modelId="{BB3DF8C1-C2A6-416A-BB17-5F7308408CBF}" type="presOf" srcId="{82FCAC0E-75A1-479A-9962-AC0C19D5134C}" destId="{F685EEFA-CCE0-4DE0-87A4-4DB6B9CF48FB}" srcOrd="0" destOrd="0" presId="urn:microsoft.com/office/officeart/2005/8/layout/lProcess1"/>
    <dgm:cxn modelId="{D824E4BC-93CC-44FC-A802-436D76135376}" srcId="{E6C6E73F-43C2-4B7F-9DF5-0986C4329DE5}" destId="{82FCAC0E-75A1-479A-9962-AC0C19D5134C}" srcOrd="1" destOrd="0" parTransId="{119AC4CB-ED71-47F5-8BF9-0DF1D2AC4CBF}" sibTransId="{10389015-DE71-475F-834C-2275845A80C9}"/>
    <dgm:cxn modelId="{12E50F9E-FAE8-4711-AF62-F0675C5D3D63}" srcId="{111CBA38-E6CC-4535-B1FC-76CB5DB6E0CB}" destId="{E6C6E73F-43C2-4B7F-9DF5-0986C4329DE5}" srcOrd="0" destOrd="0" parTransId="{876A4D91-2EAE-4EBF-908D-F96B81DAA0D6}" sibTransId="{171D8B53-B1A8-4593-822E-6C56AA33BC22}"/>
    <dgm:cxn modelId="{23F93042-51DF-4182-9216-ED97A474F8DA}" srcId="{E6C6E73F-43C2-4B7F-9DF5-0986C4329DE5}" destId="{426E4693-BFFA-46AF-989F-E0CA67E214AF}" srcOrd="3" destOrd="0" parTransId="{C760E0B0-9BBD-4153-B189-AD0D0F5CC969}" sibTransId="{12CE070B-DC4D-42C0-A008-B4E715BBFC15}"/>
    <dgm:cxn modelId="{2F16C966-3313-4B60-B33F-FBD7298131D7}" type="presParOf" srcId="{6D469409-084E-4612-820F-4587E1D279A8}" destId="{0C6B8C2F-D029-4BBF-93A4-E5D898AA1AED}" srcOrd="0" destOrd="0" presId="urn:microsoft.com/office/officeart/2005/8/layout/lProcess1"/>
    <dgm:cxn modelId="{98BB0D9A-BE46-4E7B-8401-19678EFA7775}" type="presParOf" srcId="{0C6B8C2F-D029-4BBF-93A4-E5D898AA1AED}" destId="{CC82155D-4973-4459-8DC7-1F47A1EDA37F}" srcOrd="0" destOrd="0" presId="urn:microsoft.com/office/officeart/2005/8/layout/lProcess1"/>
    <dgm:cxn modelId="{8CBA05F0-0ED6-4DBD-8A90-17F400868682}" type="presParOf" srcId="{0C6B8C2F-D029-4BBF-93A4-E5D898AA1AED}" destId="{B1B106D7-0C9E-4554-87A2-0F2E1F1F6D49}" srcOrd="1" destOrd="0" presId="urn:microsoft.com/office/officeart/2005/8/layout/lProcess1"/>
    <dgm:cxn modelId="{EBA63450-E236-46DF-AA1B-7A19892BE667}" type="presParOf" srcId="{0C6B8C2F-D029-4BBF-93A4-E5D898AA1AED}" destId="{5B2DD4C7-44D9-4ADD-BDD1-62D5034FE616}" srcOrd="2" destOrd="0" presId="urn:microsoft.com/office/officeart/2005/8/layout/lProcess1"/>
    <dgm:cxn modelId="{5D1C6774-1D6D-4F89-B024-0BFD016C6AC7}" type="presParOf" srcId="{0C6B8C2F-D029-4BBF-93A4-E5D898AA1AED}" destId="{8A8796F1-4D37-4B64-B93D-5D6081C86412}" srcOrd="3" destOrd="0" presId="urn:microsoft.com/office/officeart/2005/8/layout/lProcess1"/>
    <dgm:cxn modelId="{288B8986-F515-4A77-9963-45DBDF0D13F3}" type="presParOf" srcId="{0C6B8C2F-D029-4BBF-93A4-E5D898AA1AED}" destId="{F685EEFA-CCE0-4DE0-87A4-4DB6B9CF48FB}" srcOrd="4" destOrd="0" presId="urn:microsoft.com/office/officeart/2005/8/layout/lProcess1"/>
    <dgm:cxn modelId="{41C08BD5-5F61-478A-9B1E-3268659574E8}" type="presParOf" srcId="{0C6B8C2F-D029-4BBF-93A4-E5D898AA1AED}" destId="{2A3BD421-CEB9-4433-9A03-540251E3687B}" srcOrd="5" destOrd="0" presId="urn:microsoft.com/office/officeart/2005/8/layout/lProcess1"/>
    <dgm:cxn modelId="{3975B398-0A9A-4856-BAA3-F810DEDDCFE2}" type="presParOf" srcId="{0C6B8C2F-D029-4BBF-93A4-E5D898AA1AED}" destId="{3954B1DD-A5F9-4749-8057-F6D2CB0F0B4D}" srcOrd="6" destOrd="0" presId="urn:microsoft.com/office/officeart/2005/8/layout/lProcess1"/>
    <dgm:cxn modelId="{3D7FC516-9D61-451C-8C97-1128190C00DB}" type="presParOf" srcId="{0C6B8C2F-D029-4BBF-93A4-E5D898AA1AED}" destId="{F0F629AD-44A0-42FF-B80C-1B16A4519B14}" srcOrd="7" destOrd="0" presId="urn:microsoft.com/office/officeart/2005/8/layout/lProcess1"/>
    <dgm:cxn modelId="{2EE3D465-A93F-41E2-A344-723AF92DEDCD}" type="presParOf" srcId="{0C6B8C2F-D029-4BBF-93A4-E5D898AA1AED}" destId="{38269777-0628-4C2E-AB74-5871247C190E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list1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İNŞAAT SEKTÖRÜ VE ÇELİK KONSTRÜKSİYON İMALATI </a:t>
          </a:r>
          <a:endParaRPr lang="tr-TR" sz="1200" b="1" dirty="0">
            <a:solidFill>
              <a:schemeClr val="bg1"/>
            </a:solidFill>
          </a:endParaRPr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C12375F0-DDE9-4574-A71E-327B75FB0C57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MAKİNA İMALAT SANAYİİ</a:t>
          </a:r>
          <a:endParaRPr lang="tr-TR" sz="1200" b="1" dirty="0">
            <a:solidFill>
              <a:schemeClr val="bg1"/>
            </a:solidFill>
          </a:endParaRPr>
        </a:p>
      </dgm:t>
    </dgm:pt>
    <dgm:pt modelId="{ABAD673E-0C91-43EF-A6AC-80E9DC038819}" type="parTrans" cxnId="{37249CCB-0A59-40E9-8C00-B5CB26578CE0}">
      <dgm:prSet/>
      <dgm:spPr/>
      <dgm:t>
        <a:bodyPr/>
        <a:lstStyle/>
        <a:p>
          <a:endParaRPr lang="tr-TR"/>
        </a:p>
      </dgm:t>
    </dgm:pt>
    <dgm:pt modelId="{44732AE2-4615-43A2-8F16-1168BF2F20F5}" type="sibTrans" cxnId="{37249CCB-0A59-40E9-8C00-B5CB26578CE0}">
      <dgm:prSet/>
      <dgm:spPr/>
      <dgm:t>
        <a:bodyPr/>
        <a:lstStyle/>
        <a:p>
          <a:endParaRPr lang="tr-TR"/>
        </a:p>
      </dgm:t>
    </dgm:pt>
    <dgm:pt modelId="{D493FB40-659A-434D-B0D5-CBAC1D04BDCC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AĞIR TAŞIT VE İŞ MAKİNALARI</a:t>
          </a:r>
          <a:endParaRPr lang="tr-TR" sz="1200" b="1" dirty="0">
            <a:solidFill>
              <a:schemeClr val="bg1"/>
            </a:solidFill>
          </a:endParaRPr>
        </a:p>
      </dgm:t>
    </dgm:pt>
    <dgm:pt modelId="{0A92E2C8-E54D-41E0-BC11-9326E8AAD108}" type="parTrans" cxnId="{CFE21CF4-D0A8-4663-A94F-7941BC804385}">
      <dgm:prSet/>
      <dgm:spPr/>
      <dgm:t>
        <a:bodyPr/>
        <a:lstStyle/>
        <a:p>
          <a:endParaRPr lang="tr-TR"/>
        </a:p>
      </dgm:t>
    </dgm:pt>
    <dgm:pt modelId="{56FE2643-DA06-4A8D-BD65-BC9BCFBC6F3F}" type="sibTrans" cxnId="{CFE21CF4-D0A8-4663-A94F-7941BC804385}">
      <dgm:prSet/>
      <dgm:spPr/>
      <dgm:t>
        <a:bodyPr/>
        <a:lstStyle/>
        <a:p>
          <a:endParaRPr lang="tr-TR"/>
        </a:p>
      </dgm:t>
    </dgm:pt>
    <dgm:pt modelId="{F4FE384A-FAB6-4CF7-B430-F765876216F7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OTOMOTİV SANAYİİ</a:t>
          </a:r>
          <a:endParaRPr lang="tr-TR" sz="1200" b="1" dirty="0">
            <a:solidFill>
              <a:schemeClr val="bg1"/>
            </a:solidFill>
          </a:endParaRPr>
        </a:p>
      </dgm:t>
    </dgm:pt>
    <dgm:pt modelId="{3C819AD6-2178-4FE0-9AC8-AF4A73D6F88F}" type="parTrans" cxnId="{CC55502F-5950-4C81-A71F-D1BAD5B0B32A}">
      <dgm:prSet/>
      <dgm:spPr/>
      <dgm:t>
        <a:bodyPr/>
        <a:lstStyle/>
        <a:p>
          <a:endParaRPr lang="tr-TR"/>
        </a:p>
      </dgm:t>
    </dgm:pt>
    <dgm:pt modelId="{14D0C907-B97E-47F6-8004-A00363B99553}" type="sibTrans" cxnId="{CC55502F-5950-4C81-A71F-D1BAD5B0B32A}">
      <dgm:prSet/>
      <dgm:spPr/>
      <dgm:t>
        <a:bodyPr/>
        <a:lstStyle/>
        <a:p>
          <a:endParaRPr lang="tr-TR"/>
        </a:p>
      </dgm:t>
    </dgm:pt>
    <dgm:pt modelId="{052AD601-47C2-4521-95E4-F06F93622B42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GEMİ İNŞAA SANAYİİ </a:t>
          </a:r>
          <a:endParaRPr lang="tr-TR" sz="1200" b="1" dirty="0">
            <a:solidFill>
              <a:schemeClr val="bg1"/>
            </a:solidFill>
          </a:endParaRPr>
        </a:p>
      </dgm:t>
    </dgm:pt>
    <dgm:pt modelId="{8796F48F-437D-4E75-B6DA-9C60B3187A52}" type="parTrans" cxnId="{FF222195-C0C8-468B-B3F8-D14D14295A5B}">
      <dgm:prSet/>
      <dgm:spPr/>
      <dgm:t>
        <a:bodyPr/>
        <a:lstStyle/>
        <a:p>
          <a:endParaRPr lang="tr-TR"/>
        </a:p>
      </dgm:t>
    </dgm:pt>
    <dgm:pt modelId="{6CC1A9A7-1B70-467E-8EE8-132FACD52770}" type="sibTrans" cxnId="{FF222195-C0C8-468B-B3F8-D14D14295A5B}">
      <dgm:prSet/>
      <dgm:spPr/>
      <dgm:t>
        <a:bodyPr/>
        <a:lstStyle/>
        <a:p>
          <a:endParaRPr lang="tr-TR"/>
        </a:p>
      </dgm:t>
    </dgm:pt>
    <dgm:pt modelId="{F47B9396-0ADE-419F-BE10-28004631AE43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GENEL İMALAT  VE ENERJİ </a:t>
          </a:r>
          <a:endParaRPr lang="tr-TR" sz="1200" b="1" dirty="0">
            <a:solidFill>
              <a:schemeClr val="bg1"/>
            </a:solidFill>
          </a:endParaRPr>
        </a:p>
      </dgm:t>
    </dgm:pt>
    <dgm:pt modelId="{336EF78A-F9E2-42AC-AD29-8B82DBDF5F21}" type="parTrans" cxnId="{AAFAD455-9BCA-4C8C-BC6F-3FDD21B9C6B7}">
      <dgm:prSet/>
      <dgm:spPr/>
      <dgm:t>
        <a:bodyPr/>
        <a:lstStyle/>
        <a:p>
          <a:endParaRPr lang="tr-TR"/>
        </a:p>
      </dgm:t>
    </dgm:pt>
    <dgm:pt modelId="{DD3B412E-5426-4265-BF13-ACF47573664C}" type="sibTrans" cxnId="{AAFAD455-9BCA-4C8C-BC6F-3FDD21B9C6B7}">
      <dgm:prSet/>
      <dgm:spPr/>
      <dgm:t>
        <a:bodyPr/>
        <a:lstStyle/>
        <a:p>
          <a:endParaRPr lang="tr-TR"/>
        </a:p>
      </dgm:t>
    </dgm:pt>
    <dgm:pt modelId="{F3B57757-F76E-4FD1-8481-99405008F196}">
      <dgm:prSet custT="1"/>
      <dgm:spPr/>
      <dgm:t>
        <a:bodyPr/>
        <a:lstStyle/>
        <a:p>
          <a:pPr rtl="0"/>
          <a:r>
            <a:rPr lang="tr-TR" sz="1200" b="1" dirty="0" smtClean="0">
              <a:solidFill>
                <a:schemeClr val="bg1"/>
              </a:solidFill>
            </a:rPr>
            <a:t>TARIM ALETLERİ </a:t>
          </a:r>
          <a:endParaRPr lang="tr-TR" sz="1200" b="1" dirty="0">
            <a:solidFill>
              <a:schemeClr val="bg1"/>
            </a:solidFill>
          </a:endParaRPr>
        </a:p>
      </dgm:t>
    </dgm:pt>
    <dgm:pt modelId="{B4D72FA1-ABF1-45F9-BC6D-77B4C1FFAA9D}" type="parTrans" cxnId="{B282C743-568D-46E0-9220-AE77383446CC}">
      <dgm:prSet/>
      <dgm:spPr/>
      <dgm:t>
        <a:bodyPr/>
        <a:lstStyle/>
        <a:p>
          <a:endParaRPr lang="tr-TR"/>
        </a:p>
      </dgm:t>
    </dgm:pt>
    <dgm:pt modelId="{88F98F58-7190-4015-99E0-F8C94C9F5FE0}" type="sibTrans" cxnId="{B282C743-568D-46E0-9220-AE77383446CC}">
      <dgm:prSet/>
      <dgm:spPr/>
      <dgm:t>
        <a:bodyPr/>
        <a:lstStyle/>
        <a:p>
          <a:endParaRPr lang="tr-TR"/>
        </a:p>
      </dgm:t>
    </dgm:pt>
    <dgm:pt modelId="{75B77DAD-D0D8-4C29-9328-F44D56FA322E}" type="pres">
      <dgm:prSet presAssocID="{CC2E58FD-17FA-4F6B-ADDA-06FCDC5181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EF5536-448E-4677-A712-047AB29D45BC}" type="pres">
      <dgm:prSet presAssocID="{7236AA8D-E861-4766-A7A7-72A501588066}" presName="parentLin" presStyleCnt="0"/>
      <dgm:spPr/>
    </dgm:pt>
    <dgm:pt modelId="{C2447773-7F47-4400-A094-1A8F07D24255}" type="pres">
      <dgm:prSet presAssocID="{7236AA8D-E861-4766-A7A7-72A501588066}" presName="parentLeftMargin" presStyleLbl="node1" presStyleIdx="0" presStyleCnt="7"/>
      <dgm:spPr/>
      <dgm:t>
        <a:bodyPr/>
        <a:lstStyle/>
        <a:p>
          <a:endParaRPr lang="tr-TR"/>
        </a:p>
      </dgm:t>
    </dgm:pt>
    <dgm:pt modelId="{8460AEE0-2C6E-495B-8734-15B46176E3EA}" type="pres">
      <dgm:prSet presAssocID="{7236AA8D-E861-4766-A7A7-72A501588066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2E67A72-93D2-4162-81C0-D2AEABDF401D}" type="pres">
      <dgm:prSet presAssocID="{7236AA8D-E861-4766-A7A7-72A501588066}" presName="negativeSpace" presStyleCnt="0"/>
      <dgm:spPr/>
    </dgm:pt>
    <dgm:pt modelId="{0B3BC9A2-5866-49F6-A046-86202C332990}" type="pres">
      <dgm:prSet presAssocID="{7236AA8D-E861-4766-A7A7-72A501588066}" presName="childText" presStyleLbl="conFgAcc1" presStyleIdx="0" presStyleCnt="7">
        <dgm:presLayoutVars>
          <dgm:bulletEnabled val="1"/>
        </dgm:presLayoutVars>
      </dgm:prSet>
      <dgm:spPr/>
    </dgm:pt>
    <dgm:pt modelId="{F35D2EC4-53B7-4C5D-8259-E2C6F0C92273}" type="pres">
      <dgm:prSet presAssocID="{6B38DCA7-F217-4E31-9B9A-569B057AFF06}" presName="spaceBetweenRectangles" presStyleCnt="0"/>
      <dgm:spPr/>
    </dgm:pt>
    <dgm:pt modelId="{3AAD73A0-5382-4CFF-9B42-1B3AC9D714CF}" type="pres">
      <dgm:prSet presAssocID="{C12375F0-DDE9-4574-A71E-327B75FB0C57}" presName="parentLin" presStyleCnt="0"/>
      <dgm:spPr/>
    </dgm:pt>
    <dgm:pt modelId="{8163F7C6-DC26-44A0-BEBF-AA7CFC7AF650}" type="pres">
      <dgm:prSet presAssocID="{C12375F0-DDE9-4574-A71E-327B75FB0C57}" presName="parentLeftMargin" presStyleLbl="node1" presStyleIdx="0" presStyleCnt="7"/>
      <dgm:spPr/>
      <dgm:t>
        <a:bodyPr/>
        <a:lstStyle/>
        <a:p>
          <a:endParaRPr lang="tr-TR"/>
        </a:p>
      </dgm:t>
    </dgm:pt>
    <dgm:pt modelId="{4EEC1A88-EFF4-4DB5-97B1-287794D33F7C}" type="pres">
      <dgm:prSet presAssocID="{C12375F0-DDE9-4574-A71E-327B75FB0C5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B6CF96-1431-4429-BF3A-8DE48B5081A6}" type="pres">
      <dgm:prSet presAssocID="{C12375F0-DDE9-4574-A71E-327B75FB0C57}" presName="negativeSpace" presStyleCnt="0"/>
      <dgm:spPr/>
    </dgm:pt>
    <dgm:pt modelId="{7B5EC4D6-5621-4DF6-B31A-6C9B6D72A18A}" type="pres">
      <dgm:prSet presAssocID="{C12375F0-DDE9-4574-A71E-327B75FB0C57}" presName="childText" presStyleLbl="conFgAcc1" presStyleIdx="1" presStyleCnt="7">
        <dgm:presLayoutVars>
          <dgm:bulletEnabled val="1"/>
        </dgm:presLayoutVars>
      </dgm:prSet>
      <dgm:spPr/>
    </dgm:pt>
    <dgm:pt modelId="{15FFD2CE-2CFF-4DC1-9ED0-7FEEA52FEFD2}" type="pres">
      <dgm:prSet presAssocID="{44732AE2-4615-43A2-8F16-1168BF2F20F5}" presName="spaceBetweenRectangles" presStyleCnt="0"/>
      <dgm:spPr/>
    </dgm:pt>
    <dgm:pt modelId="{C2E175F8-3F73-4032-939B-CC64B40BAF40}" type="pres">
      <dgm:prSet presAssocID="{D493FB40-659A-434D-B0D5-CBAC1D04BDCC}" presName="parentLin" presStyleCnt="0"/>
      <dgm:spPr/>
    </dgm:pt>
    <dgm:pt modelId="{1E5B6D4B-8777-410E-9246-B0F6387349A0}" type="pres">
      <dgm:prSet presAssocID="{D493FB40-659A-434D-B0D5-CBAC1D04BDCC}" presName="parentLeftMargin" presStyleLbl="node1" presStyleIdx="1" presStyleCnt="7"/>
      <dgm:spPr/>
      <dgm:t>
        <a:bodyPr/>
        <a:lstStyle/>
        <a:p>
          <a:endParaRPr lang="tr-TR"/>
        </a:p>
      </dgm:t>
    </dgm:pt>
    <dgm:pt modelId="{EB6B8F9A-C824-49CD-BE4E-E41C30BF030E}" type="pres">
      <dgm:prSet presAssocID="{D493FB40-659A-434D-B0D5-CBAC1D04BDC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BB4F47D-E4EA-482A-B62E-49B9A741E25C}" type="pres">
      <dgm:prSet presAssocID="{D493FB40-659A-434D-B0D5-CBAC1D04BDCC}" presName="negativeSpace" presStyleCnt="0"/>
      <dgm:spPr/>
    </dgm:pt>
    <dgm:pt modelId="{15CFEB9C-E697-4C64-B17D-749B7F865A9C}" type="pres">
      <dgm:prSet presAssocID="{D493FB40-659A-434D-B0D5-CBAC1D04BDCC}" presName="childText" presStyleLbl="conFgAcc1" presStyleIdx="2" presStyleCnt="7">
        <dgm:presLayoutVars>
          <dgm:bulletEnabled val="1"/>
        </dgm:presLayoutVars>
      </dgm:prSet>
      <dgm:spPr/>
    </dgm:pt>
    <dgm:pt modelId="{C4329DA7-D019-48B2-9729-20B1309DD024}" type="pres">
      <dgm:prSet presAssocID="{56FE2643-DA06-4A8D-BD65-BC9BCFBC6F3F}" presName="spaceBetweenRectangles" presStyleCnt="0"/>
      <dgm:spPr/>
    </dgm:pt>
    <dgm:pt modelId="{730433B4-649B-41D3-9D61-30402A57652D}" type="pres">
      <dgm:prSet presAssocID="{F4FE384A-FAB6-4CF7-B430-F765876216F7}" presName="parentLin" presStyleCnt="0"/>
      <dgm:spPr/>
    </dgm:pt>
    <dgm:pt modelId="{44BCD26E-6188-42FD-BB8E-462299E9DB0F}" type="pres">
      <dgm:prSet presAssocID="{F4FE384A-FAB6-4CF7-B430-F765876216F7}" presName="parentLeftMargin" presStyleLbl="node1" presStyleIdx="2" presStyleCnt="7"/>
      <dgm:spPr/>
      <dgm:t>
        <a:bodyPr/>
        <a:lstStyle/>
        <a:p>
          <a:endParaRPr lang="tr-TR"/>
        </a:p>
      </dgm:t>
    </dgm:pt>
    <dgm:pt modelId="{8D067357-9B37-4914-A537-4FB9A0B0AF99}" type="pres">
      <dgm:prSet presAssocID="{F4FE384A-FAB6-4CF7-B430-F765876216F7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884C07-F7F0-40A0-BA48-6DD662E02A46}" type="pres">
      <dgm:prSet presAssocID="{F4FE384A-FAB6-4CF7-B430-F765876216F7}" presName="negativeSpace" presStyleCnt="0"/>
      <dgm:spPr/>
    </dgm:pt>
    <dgm:pt modelId="{7B821B85-AFE7-4D55-86CC-D2AAC69BF5AB}" type="pres">
      <dgm:prSet presAssocID="{F4FE384A-FAB6-4CF7-B430-F765876216F7}" presName="childText" presStyleLbl="conFgAcc1" presStyleIdx="3" presStyleCnt="7">
        <dgm:presLayoutVars>
          <dgm:bulletEnabled val="1"/>
        </dgm:presLayoutVars>
      </dgm:prSet>
      <dgm:spPr/>
    </dgm:pt>
    <dgm:pt modelId="{F299ECCF-2941-4290-9D4B-994E0E12E893}" type="pres">
      <dgm:prSet presAssocID="{14D0C907-B97E-47F6-8004-A00363B99553}" presName="spaceBetweenRectangles" presStyleCnt="0"/>
      <dgm:spPr/>
    </dgm:pt>
    <dgm:pt modelId="{079D8623-3361-4041-BFC2-8F3F98646081}" type="pres">
      <dgm:prSet presAssocID="{052AD601-47C2-4521-95E4-F06F93622B42}" presName="parentLin" presStyleCnt="0"/>
      <dgm:spPr/>
    </dgm:pt>
    <dgm:pt modelId="{F274E449-7357-4E20-A747-BE07EED84DD9}" type="pres">
      <dgm:prSet presAssocID="{052AD601-47C2-4521-95E4-F06F93622B42}" presName="parentLeftMargin" presStyleLbl="node1" presStyleIdx="3" presStyleCnt="7"/>
      <dgm:spPr/>
      <dgm:t>
        <a:bodyPr/>
        <a:lstStyle/>
        <a:p>
          <a:endParaRPr lang="tr-TR"/>
        </a:p>
      </dgm:t>
    </dgm:pt>
    <dgm:pt modelId="{89093249-2A68-4481-AC14-1E106213F086}" type="pres">
      <dgm:prSet presAssocID="{052AD601-47C2-4521-95E4-F06F93622B42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E62001-BEBD-4C01-896C-B3061996ECBD}" type="pres">
      <dgm:prSet presAssocID="{052AD601-47C2-4521-95E4-F06F93622B42}" presName="negativeSpace" presStyleCnt="0"/>
      <dgm:spPr/>
    </dgm:pt>
    <dgm:pt modelId="{F69654CF-BE95-44A4-994E-D8A251010D2B}" type="pres">
      <dgm:prSet presAssocID="{052AD601-47C2-4521-95E4-F06F93622B42}" presName="childText" presStyleLbl="conFgAcc1" presStyleIdx="4" presStyleCnt="7">
        <dgm:presLayoutVars>
          <dgm:bulletEnabled val="1"/>
        </dgm:presLayoutVars>
      </dgm:prSet>
      <dgm:spPr/>
    </dgm:pt>
    <dgm:pt modelId="{4A74DFC5-3749-4695-877C-31F46C54B2FD}" type="pres">
      <dgm:prSet presAssocID="{6CC1A9A7-1B70-467E-8EE8-132FACD52770}" presName="spaceBetweenRectangles" presStyleCnt="0"/>
      <dgm:spPr/>
    </dgm:pt>
    <dgm:pt modelId="{F218C587-E1FE-4E3C-A436-73C0CE27824A}" type="pres">
      <dgm:prSet presAssocID="{F47B9396-0ADE-419F-BE10-28004631AE43}" presName="parentLin" presStyleCnt="0"/>
      <dgm:spPr/>
    </dgm:pt>
    <dgm:pt modelId="{A1548787-FFA1-498C-92BC-1FE3C49B31D3}" type="pres">
      <dgm:prSet presAssocID="{F47B9396-0ADE-419F-BE10-28004631AE43}" presName="parentLeftMargin" presStyleLbl="node1" presStyleIdx="4" presStyleCnt="7"/>
      <dgm:spPr/>
      <dgm:t>
        <a:bodyPr/>
        <a:lstStyle/>
        <a:p>
          <a:endParaRPr lang="tr-TR"/>
        </a:p>
      </dgm:t>
    </dgm:pt>
    <dgm:pt modelId="{F074C784-323B-4CE9-929C-0993CB4DF6D1}" type="pres">
      <dgm:prSet presAssocID="{F47B9396-0ADE-419F-BE10-28004631AE43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8466FC-7A1E-499A-A066-838BFB56C373}" type="pres">
      <dgm:prSet presAssocID="{F47B9396-0ADE-419F-BE10-28004631AE43}" presName="negativeSpace" presStyleCnt="0"/>
      <dgm:spPr/>
    </dgm:pt>
    <dgm:pt modelId="{95747F0E-1006-4345-9D85-DE9150921352}" type="pres">
      <dgm:prSet presAssocID="{F47B9396-0ADE-419F-BE10-28004631AE43}" presName="childText" presStyleLbl="conFgAcc1" presStyleIdx="5" presStyleCnt="7">
        <dgm:presLayoutVars>
          <dgm:bulletEnabled val="1"/>
        </dgm:presLayoutVars>
      </dgm:prSet>
      <dgm:spPr/>
    </dgm:pt>
    <dgm:pt modelId="{1DB7077D-3298-45FD-B4CC-96B9208A8508}" type="pres">
      <dgm:prSet presAssocID="{DD3B412E-5426-4265-BF13-ACF47573664C}" presName="spaceBetweenRectangles" presStyleCnt="0"/>
      <dgm:spPr/>
    </dgm:pt>
    <dgm:pt modelId="{1AE4681C-55EC-4D11-84C7-542533E8E74E}" type="pres">
      <dgm:prSet presAssocID="{F3B57757-F76E-4FD1-8481-99405008F196}" presName="parentLin" presStyleCnt="0"/>
      <dgm:spPr/>
    </dgm:pt>
    <dgm:pt modelId="{9EC1D24F-058C-4DFA-8294-9EB01EA9CF67}" type="pres">
      <dgm:prSet presAssocID="{F3B57757-F76E-4FD1-8481-99405008F196}" presName="parentLeftMargin" presStyleLbl="node1" presStyleIdx="5" presStyleCnt="7"/>
      <dgm:spPr/>
      <dgm:t>
        <a:bodyPr/>
        <a:lstStyle/>
        <a:p>
          <a:endParaRPr lang="tr-TR"/>
        </a:p>
      </dgm:t>
    </dgm:pt>
    <dgm:pt modelId="{EED3A782-A5E5-4B44-943C-7AB5B025D100}" type="pres">
      <dgm:prSet presAssocID="{F3B57757-F76E-4FD1-8481-99405008F19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35DA0B-40AB-42B8-A23B-595BEFC1FF59}" type="pres">
      <dgm:prSet presAssocID="{F3B57757-F76E-4FD1-8481-99405008F196}" presName="negativeSpace" presStyleCnt="0"/>
      <dgm:spPr/>
    </dgm:pt>
    <dgm:pt modelId="{FFC11ABF-62A3-4EA0-86CF-D40F492A4776}" type="pres">
      <dgm:prSet presAssocID="{F3B57757-F76E-4FD1-8481-99405008F196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AFAD455-9BCA-4C8C-BC6F-3FDD21B9C6B7}" srcId="{CC2E58FD-17FA-4F6B-ADDA-06FCDC518184}" destId="{F47B9396-0ADE-419F-BE10-28004631AE43}" srcOrd="5" destOrd="0" parTransId="{336EF78A-F9E2-42AC-AD29-8B82DBDF5F21}" sibTransId="{DD3B412E-5426-4265-BF13-ACF47573664C}"/>
    <dgm:cxn modelId="{CFE21CF4-D0A8-4663-A94F-7941BC804385}" srcId="{CC2E58FD-17FA-4F6B-ADDA-06FCDC518184}" destId="{D493FB40-659A-434D-B0D5-CBAC1D04BDCC}" srcOrd="2" destOrd="0" parTransId="{0A92E2C8-E54D-41E0-BC11-9326E8AAD108}" sibTransId="{56FE2643-DA06-4A8D-BD65-BC9BCFBC6F3F}"/>
    <dgm:cxn modelId="{0CBAE76A-44C4-40CD-9A40-8F0380344328}" type="presOf" srcId="{D493FB40-659A-434D-B0D5-CBAC1D04BDCC}" destId="{EB6B8F9A-C824-49CD-BE4E-E41C30BF030E}" srcOrd="1" destOrd="0" presId="urn:microsoft.com/office/officeart/2005/8/layout/list1"/>
    <dgm:cxn modelId="{62FABB0E-73DF-4E00-A5AF-7E59D29D0F9E}" type="presOf" srcId="{F3B57757-F76E-4FD1-8481-99405008F196}" destId="{EED3A782-A5E5-4B44-943C-7AB5B025D100}" srcOrd="1" destOrd="0" presId="urn:microsoft.com/office/officeart/2005/8/layout/list1"/>
    <dgm:cxn modelId="{6DEEF192-BA0A-4507-87B7-8F506A2ED562}" type="presOf" srcId="{C12375F0-DDE9-4574-A71E-327B75FB0C57}" destId="{4EEC1A88-EFF4-4DB5-97B1-287794D33F7C}" srcOrd="1" destOrd="0" presId="urn:microsoft.com/office/officeart/2005/8/layout/list1"/>
    <dgm:cxn modelId="{B4F067FE-BD6D-4035-94E8-F000010791D9}" type="presOf" srcId="{052AD601-47C2-4521-95E4-F06F93622B42}" destId="{F274E449-7357-4E20-A747-BE07EED84DD9}" srcOrd="0" destOrd="0" presId="urn:microsoft.com/office/officeart/2005/8/layout/list1"/>
    <dgm:cxn modelId="{F018B06A-DD32-4F8C-A356-A977A589BC01}" type="presOf" srcId="{052AD601-47C2-4521-95E4-F06F93622B42}" destId="{89093249-2A68-4481-AC14-1E106213F086}" srcOrd="1" destOrd="0" presId="urn:microsoft.com/office/officeart/2005/8/layout/list1"/>
    <dgm:cxn modelId="{82C41354-30D5-41A3-830D-947385BEF4D5}" type="presOf" srcId="{F3B57757-F76E-4FD1-8481-99405008F196}" destId="{9EC1D24F-058C-4DFA-8294-9EB01EA9CF67}" srcOrd="0" destOrd="0" presId="urn:microsoft.com/office/officeart/2005/8/layout/list1"/>
    <dgm:cxn modelId="{D6CD49F9-52E0-4D8F-B93B-19F8BAC3A76C}" type="presOf" srcId="{F47B9396-0ADE-419F-BE10-28004631AE43}" destId="{A1548787-FFA1-498C-92BC-1FE3C49B31D3}" srcOrd="0" destOrd="0" presId="urn:microsoft.com/office/officeart/2005/8/layout/list1"/>
    <dgm:cxn modelId="{1F1D5E7B-6159-4731-8D69-475D7A5463D0}" type="presOf" srcId="{F4FE384A-FAB6-4CF7-B430-F765876216F7}" destId="{44BCD26E-6188-42FD-BB8E-462299E9DB0F}" srcOrd="0" destOrd="0" presId="urn:microsoft.com/office/officeart/2005/8/layout/list1"/>
    <dgm:cxn modelId="{886135D5-7179-4D44-9B1B-38C8428801E7}" type="presOf" srcId="{F47B9396-0ADE-419F-BE10-28004631AE43}" destId="{F074C784-323B-4CE9-929C-0993CB4DF6D1}" srcOrd="1" destOrd="0" presId="urn:microsoft.com/office/officeart/2005/8/layout/list1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CC55502F-5950-4C81-A71F-D1BAD5B0B32A}" srcId="{CC2E58FD-17FA-4F6B-ADDA-06FCDC518184}" destId="{F4FE384A-FAB6-4CF7-B430-F765876216F7}" srcOrd="3" destOrd="0" parTransId="{3C819AD6-2178-4FE0-9AC8-AF4A73D6F88F}" sibTransId="{14D0C907-B97E-47F6-8004-A00363B99553}"/>
    <dgm:cxn modelId="{B282C743-568D-46E0-9220-AE77383446CC}" srcId="{CC2E58FD-17FA-4F6B-ADDA-06FCDC518184}" destId="{F3B57757-F76E-4FD1-8481-99405008F196}" srcOrd="6" destOrd="0" parTransId="{B4D72FA1-ABF1-45F9-BC6D-77B4C1FFAA9D}" sibTransId="{88F98F58-7190-4015-99E0-F8C94C9F5FE0}"/>
    <dgm:cxn modelId="{7A2533EA-C601-457E-BB39-D02214504A18}" type="presOf" srcId="{CC2E58FD-17FA-4F6B-ADDA-06FCDC518184}" destId="{75B77DAD-D0D8-4C29-9328-F44D56FA322E}" srcOrd="0" destOrd="0" presId="urn:microsoft.com/office/officeart/2005/8/layout/list1"/>
    <dgm:cxn modelId="{3C494570-4141-40DB-8095-58395397EABD}" type="presOf" srcId="{D493FB40-659A-434D-B0D5-CBAC1D04BDCC}" destId="{1E5B6D4B-8777-410E-9246-B0F6387349A0}" srcOrd="0" destOrd="0" presId="urn:microsoft.com/office/officeart/2005/8/layout/list1"/>
    <dgm:cxn modelId="{380296CC-3B90-447B-B77A-A0B8919BFD7B}" type="presOf" srcId="{7236AA8D-E861-4766-A7A7-72A501588066}" destId="{C2447773-7F47-4400-A094-1A8F07D24255}" srcOrd="0" destOrd="0" presId="urn:microsoft.com/office/officeart/2005/8/layout/list1"/>
    <dgm:cxn modelId="{37249CCB-0A59-40E9-8C00-B5CB26578CE0}" srcId="{CC2E58FD-17FA-4F6B-ADDA-06FCDC518184}" destId="{C12375F0-DDE9-4574-A71E-327B75FB0C57}" srcOrd="1" destOrd="0" parTransId="{ABAD673E-0C91-43EF-A6AC-80E9DC038819}" sibTransId="{44732AE2-4615-43A2-8F16-1168BF2F20F5}"/>
    <dgm:cxn modelId="{6D4E0020-DC39-4E06-BA71-C72AC44C1A22}" type="presOf" srcId="{F4FE384A-FAB6-4CF7-B430-F765876216F7}" destId="{8D067357-9B37-4914-A537-4FB9A0B0AF99}" srcOrd="1" destOrd="0" presId="urn:microsoft.com/office/officeart/2005/8/layout/list1"/>
    <dgm:cxn modelId="{FF222195-C0C8-468B-B3F8-D14D14295A5B}" srcId="{CC2E58FD-17FA-4F6B-ADDA-06FCDC518184}" destId="{052AD601-47C2-4521-95E4-F06F93622B42}" srcOrd="4" destOrd="0" parTransId="{8796F48F-437D-4E75-B6DA-9C60B3187A52}" sibTransId="{6CC1A9A7-1B70-467E-8EE8-132FACD52770}"/>
    <dgm:cxn modelId="{D6DF083B-2AC5-40DD-A371-2547A6980D01}" type="presOf" srcId="{C12375F0-DDE9-4574-A71E-327B75FB0C57}" destId="{8163F7C6-DC26-44A0-BEBF-AA7CFC7AF650}" srcOrd="0" destOrd="0" presId="urn:microsoft.com/office/officeart/2005/8/layout/list1"/>
    <dgm:cxn modelId="{75E0B019-37DD-4294-92BA-789D76AF5AD9}" type="presOf" srcId="{7236AA8D-E861-4766-A7A7-72A501588066}" destId="{8460AEE0-2C6E-495B-8734-15B46176E3EA}" srcOrd="1" destOrd="0" presId="urn:microsoft.com/office/officeart/2005/8/layout/list1"/>
    <dgm:cxn modelId="{65B8DF53-FA31-4D6F-A208-083CE183AA2E}" type="presParOf" srcId="{75B77DAD-D0D8-4C29-9328-F44D56FA322E}" destId="{2EEF5536-448E-4677-A712-047AB29D45BC}" srcOrd="0" destOrd="0" presId="urn:microsoft.com/office/officeart/2005/8/layout/list1"/>
    <dgm:cxn modelId="{306A405B-60F7-4C60-908D-74F528720AC4}" type="presParOf" srcId="{2EEF5536-448E-4677-A712-047AB29D45BC}" destId="{C2447773-7F47-4400-A094-1A8F07D24255}" srcOrd="0" destOrd="0" presId="urn:microsoft.com/office/officeart/2005/8/layout/list1"/>
    <dgm:cxn modelId="{D551FF39-F555-4791-9D12-75E20F72FCC6}" type="presParOf" srcId="{2EEF5536-448E-4677-A712-047AB29D45BC}" destId="{8460AEE0-2C6E-495B-8734-15B46176E3EA}" srcOrd="1" destOrd="0" presId="urn:microsoft.com/office/officeart/2005/8/layout/list1"/>
    <dgm:cxn modelId="{CB54428A-092C-43BA-B23D-1E44DE800963}" type="presParOf" srcId="{75B77DAD-D0D8-4C29-9328-F44D56FA322E}" destId="{F2E67A72-93D2-4162-81C0-D2AEABDF401D}" srcOrd="1" destOrd="0" presId="urn:microsoft.com/office/officeart/2005/8/layout/list1"/>
    <dgm:cxn modelId="{9F6E1B32-C844-47EA-B85A-02B21EB72F61}" type="presParOf" srcId="{75B77DAD-D0D8-4C29-9328-F44D56FA322E}" destId="{0B3BC9A2-5866-49F6-A046-86202C332990}" srcOrd="2" destOrd="0" presId="urn:microsoft.com/office/officeart/2005/8/layout/list1"/>
    <dgm:cxn modelId="{BA63BDCD-822B-4A3C-8343-CC9BCD5CA2EA}" type="presParOf" srcId="{75B77DAD-D0D8-4C29-9328-F44D56FA322E}" destId="{F35D2EC4-53B7-4C5D-8259-E2C6F0C92273}" srcOrd="3" destOrd="0" presId="urn:microsoft.com/office/officeart/2005/8/layout/list1"/>
    <dgm:cxn modelId="{D77B1025-5A3B-4985-827F-64E7C18E0C82}" type="presParOf" srcId="{75B77DAD-D0D8-4C29-9328-F44D56FA322E}" destId="{3AAD73A0-5382-4CFF-9B42-1B3AC9D714CF}" srcOrd="4" destOrd="0" presId="urn:microsoft.com/office/officeart/2005/8/layout/list1"/>
    <dgm:cxn modelId="{551145DB-B9B8-424D-B783-EE935B7909B8}" type="presParOf" srcId="{3AAD73A0-5382-4CFF-9B42-1B3AC9D714CF}" destId="{8163F7C6-DC26-44A0-BEBF-AA7CFC7AF650}" srcOrd="0" destOrd="0" presId="urn:microsoft.com/office/officeart/2005/8/layout/list1"/>
    <dgm:cxn modelId="{4CBF0B18-20EF-4FDC-8B60-98A7A5B27638}" type="presParOf" srcId="{3AAD73A0-5382-4CFF-9B42-1B3AC9D714CF}" destId="{4EEC1A88-EFF4-4DB5-97B1-287794D33F7C}" srcOrd="1" destOrd="0" presId="urn:microsoft.com/office/officeart/2005/8/layout/list1"/>
    <dgm:cxn modelId="{4A692124-93A4-4A8C-851E-F23741ED4ADE}" type="presParOf" srcId="{75B77DAD-D0D8-4C29-9328-F44D56FA322E}" destId="{F9B6CF96-1431-4429-BF3A-8DE48B5081A6}" srcOrd="5" destOrd="0" presId="urn:microsoft.com/office/officeart/2005/8/layout/list1"/>
    <dgm:cxn modelId="{1ABD3C4B-5DD6-4FAB-B998-C7D785367017}" type="presParOf" srcId="{75B77DAD-D0D8-4C29-9328-F44D56FA322E}" destId="{7B5EC4D6-5621-4DF6-B31A-6C9B6D72A18A}" srcOrd="6" destOrd="0" presId="urn:microsoft.com/office/officeart/2005/8/layout/list1"/>
    <dgm:cxn modelId="{EF6200D6-E671-4E7E-A45B-3D4058A709CD}" type="presParOf" srcId="{75B77DAD-D0D8-4C29-9328-F44D56FA322E}" destId="{15FFD2CE-2CFF-4DC1-9ED0-7FEEA52FEFD2}" srcOrd="7" destOrd="0" presId="urn:microsoft.com/office/officeart/2005/8/layout/list1"/>
    <dgm:cxn modelId="{BB24FFE8-5F9A-4A38-9401-0124C76CB0A7}" type="presParOf" srcId="{75B77DAD-D0D8-4C29-9328-F44D56FA322E}" destId="{C2E175F8-3F73-4032-939B-CC64B40BAF40}" srcOrd="8" destOrd="0" presId="urn:microsoft.com/office/officeart/2005/8/layout/list1"/>
    <dgm:cxn modelId="{1C0EC783-421B-40D6-938F-7B8F69F0C3C7}" type="presParOf" srcId="{C2E175F8-3F73-4032-939B-CC64B40BAF40}" destId="{1E5B6D4B-8777-410E-9246-B0F6387349A0}" srcOrd="0" destOrd="0" presId="urn:microsoft.com/office/officeart/2005/8/layout/list1"/>
    <dgm:cxn modelId="{36995EEC-8425-47FB-B288-4246AF7B6EBC}" type="presParOf" srcId="{C2E175F8-3F73-4032-939B-CC64B40BAF40}" destId="{EB6B8F9A-C824-49CD-BE4E-E41C30BF030E}" srcOrd="1" destOrd="0" presId="urn:microsoft.com/office/officeart/2005/8/layout/list1"/>
    <dgm:cxn modelId="{CC78D4C8-9D25-4E29-A943-9F5D159668E1}" type="presParOf" srcId="{75B77DAD-D0D8-4C29-9328-F44D56FA322E}" destId="{7BB4F47D-E4EA-482A-B62E-49B9A741E25C}" srcOrd="9" destOrd="0" presId="urn:microsoft.com/office/officeart/2005/8/layout/list1"/>
    <dgm:cxn modelId="{258796D5-081E-4C97-8277-3345B079EBC4}" type="presParOf" srcId="{75B77DAD-D0D8-4C29-9328-F44D56FA322E}" destId="{15CFEB9C-E697-4C64-B17D-749B7F865A9C}" srcOrd="10" destOrd="0" presId="urn:microsoft.com/office/officeart/2005/8/layout/list1"/>
    <dgm:cxn modelId="{AA6AA879-6F9F-4C7C-B59A-E833343BB827}" type="presParOf" srcId="{75B77DAD-D0D8-4C29-9328-F44D56FA322E}" destId="{C4329DA7-D019-48B2-9729-20B1309DD024}" srcOrd="11" destOrd="0" presId="urn:microsoft.com/office/officeart/2005/8/layout/list1"/>
    <dgm:cxn modelId="{4FDD46A2-8A67-4954-9DF8-9EC59E924E87}" type="presParOf" srcId="{75B77DAD-D0D8-4C29-9328-F44D56FA322E}" destId="{730433B4-649B-41D3-9D61-30402A57652D}" srcOrd="12" destOrd="0" presId="urn:microsoft.com/office/officeart/2005/8/layout/list1"/>
    <dgm:cxn modelId="{60CA1F1B-868C-427A-B46E-64F2DFA1A344}" type="presParOf" srcId="{730433B4-649B-41D3-9D61-30402A57652D}" destId="{44BCD26E-6188-42FD-BB8E-462299E9DB0F}" srcOrd="0" destOrd="0" presId="urn:microsoft.com/office/officeart/2005/8/layout/list1"/>
    <dgm:cxn modelId="{6B741CF0-8B48-4E5E-B10A-281AE9F755A4}" type="presParOf" srcId="{730433B4-649B-41D3-9D61-30402A57652D}" destId="{8D067357-9B37-4914-A537-4FB9A0B0AF99}" srcOrd="1" destOrd="0" presId="urn:microsoft.com/office/officeart/2005/8/layout/list1"/>
    <dgm:cxn modelId="{1AFFE1D2-9E00-429D-BD2A-39B4BE6E6BCE}" type="presParOf" srcId="{75B77DAD-D0D8-4C29-9328-F44D56FA322E}" destId="{FA884C07-F7F0-40A0-BA48-6DD662E02A46}" srcOrd="13" destOrd="0" presId="urn:microsoft.com/office/officeart/2005/8/layout/list1"/>
    <dgm:cxn modelId="{0FC11A97-5E9D-44F4-A746-4C6E9DB88811}" type="presParOf" srcId="{75B77DAD-D0D8-4C29-9328-F44D56FA322E}" destId="{7B821B85-AFE7-4D55-86CC-D2AAC69BF5AB}" srcOrd="14" destOrd="0" presId="urn:microsoft.com/office/officeart/2005/8/layout/list1"/>
    <dgm:cxn modelId="{DA8B9678-99B5-4191-8637-5869853991A2}" type="presParOf" srcId="{75B77DAD-D0D8-4C29-9328-F44D56FA322E}" destId="{F299ECCF-2941-4290-9D4B-994E0E12E893}" srcOrd="15" destOrd="0" presId="urn:microsoft.com/office/officeart/2005/8/layout/list1"/>
    <dgm:cxn modelId="{7547B31D-623B-40D4-8DBD-84F8FCB27AA7}" type="presParOf" srcId="{75B77DAD-D0D8-4C29-9328-F44D56FA322E}" destId="{079D8623-3361-4041-BFC2-8F3F98646081}" srcOrd="16" destOrd="0" presId="urn:microsoft.com/office/officeart/2005/8/layout/list1"/>
    <dgm:cxn modelId="{841BDA47-7EDC-4639-A816-D68361FFDD60}" type="presParOf" srcId="{079D8623-3361-4041-BFC2-8F3F98646081}" destId="{F274E449-7357-4E20-A747-BE07EED84DD9}" srcOrd="0" destOrd="0" presId="urn:microsoft.com/office/officeart/2005/8/layout/list1"/>
    <dgm:cxn modelId="{94C42AE4-E686-4B16-8EF6-5B190F503FE3}" type="presParOf" srcId="{079D8623-3361-4041-BFC2-8F3F98646081}" destId="{89093249-2A68-4481-AC14-1E106213F086}" srcOrd="1" destOrd="0" presId="urn:microsoft.com/office/officeart/2005/8/layout/list1"/>
    <dgm:cxn modelId="{B359D8F2-F59A-4E37-BDE1-97F7AD270EDF}" type="presParOf" srcId="{75B77DAD-D0D8-4C29-9328-F44D56FA322E}" destId="{CAE62001-BEBD-4C01-896C-B3061996ECBD}" srcOrd="17" destOrd="0" presId="urn:microsoft.com/office/officeart/2005/8/layout/list1"/>
    <dgm:cxn modelId="{D50C8016-810B-43F8-A12B-D7618F4D804D}" type="presParOf" srcId="{75B77DAD-D0D8-4C29-9328-F44D56FA322E}" destId="{F69654CF-BE95-44A4-994E-D8A251010D2B}" srcOrd="18" destOrd="0" presId="urn:microsoft.com/office/officeart/2005/8/layout/list1"/>
    <dgm:cxn modelId="{C85A9DF8-C1DE-4D7B-AA1E-1E58E3C3312B}" type="presParOf" srcId="{75B77DAD-D0D8-4C29-9328-F44D56FA322E}" destId="{4A74DFC5-3749-4695-877C-31F46C54B2FD}" srcOrd="19" destOrd="0" presId="urn:microsoft.com/office/officeart/2005/8/layout/list1"/>
    <dgm:cxn modelId="{57B04C41-AB0F-4145-8657-7368A56A31D7}" type="presParOf" srcId="{75B77DAD-D0D8-4C29-9328-F44D56FA322E}" destId="{F218C587-E1FE-4E3C-A436-73C0CE27824A}" srcOrd="20" destOrd="0" presId="urn:microsoft.com/office/officeart/2005/8/layout/list1"/>
    <dgm:cxn modelId="{60FFC430-2AAF-4B05-BFD8-9B709DBECCF3}" type="presParOf" srcId="{F218C587-E1FE-4E3C-A436-73C0CE27824A}" destId="{A1548787-FFA1-498C-92BC-1FE3C49B31D3}" srcOrd="0" destOrd="0" presId="urn:microsoft.com/office/officeart/2005/8/layout/list1"/>
    <dgm:cxn modelId="{2F3067BB-5DB7-479D-BA39-82E167C05855}" type="presParOf" srcId="{F218C587-E1FE-4E3C-A436-73C0CE27824A}" destId="{F074C784-323B-4CE9-929C-0993CB4DF6D1}" srcOrd="1" destOrd="0" presId="urn:microsoft.com/office/officeart/2005/8/layout/list1"/>
    <dgm:cxn modelId="{E732C724-7C96-4FB7-A469-D4859A8AE359}" type="presParOf" srcId="{75B77DAD-D0D8-4C29-9328-F44D56FA322E}" destId="{128466FC-7A1E-499A-A066-838BFB56C373}" srcOrd="21" destOrd="0" presId="urn:microsoft.com/office/officeart/2005/8/layout/list1"/>
    <dgm:cxn modelId="{F0CCCDA0-D44F-4C80-ACE3-48AB0D868744}" type="presParOf" srcId="{75B77DAD-D0D8-4C29-9328-F44D56FA322E}" destId="{95747F0E-1006-4345-9D85-DE9150921352}" srcOrd="22" destOrd="0" presId="urn:microsoft.com/office/officeart/2005/8/layout/list1"/>
    <dgm:cxn modelId="{74FB88FA-DEC0-48D7-86E3-F794C797AE69}" type="presParOf" srcId="{75B77DAD-D0D8-4C29-9328-F44D56FA322E}" destId="{1DB7077D-3298-45FD-B4CC-96B9208A8508}" srcOrd="23" destOrd="0" presId="urn:microsoft.com/office/officeart/2005/8/layout/list1"/>
    <dgm:cxn modelId="{9F92EBEF-4319-43A0-B521-A1F6CB1F9D95}" type="presParOf" srcId="{75B77DAD-D0D8-4C29-9328-F44D56FA322E}" destId="{1AE4681C-55EC-4D11-84C7-542533E8E74E}" srcOrd="24" destOrd="0" presId="urn:microsoft.com/office/officeart/2005/8/layout/list1"/>
    <dgm:cxn modelId="{1C4EBD31-B863-4622-BC42-E3F8639FD63B}" type="presParOf" srcId="{1AE4681C-55EC-4D11-84C7-542533E8E74E}" destId="{9EC1D24F-058C-4DFA-8294-9EB01EA9CF67}" srcOrd="0" destOrd="0" presId="urn:microsoft.com/office/officeart/2005/8/layout/list1"/>
    <dgm:cxn modelId="{4143683D-C948-4981-B0EF-75CF07139E08}" type="presParOf" srcId="{1AE4681C-55EC-4D11-84C7-542533E8E74E}" destId="{EED3A782-A5E5-4B44-943C-7AB5B025D100}" srcOrd="1" destOrd="0" presId="urn:microsoft.com/office/officeart/2005/8/layout/list1"/>
    <dgm:cxn modelId="{12541BCC-689F-4A0B-BE70-20719AB81041}" type="presParOf" srcId="{75B77DAD-D0D8-4C29-9328-F44D56FA322E}" destId="{4A35DA0B-40AB-42B8-A23B-595BEFC1FF59}" srcOrd="25" destOrd="0" presId="urn:microsoft.com/office/officeart/2005/8/layout/list1"/>
    <dgm:cxn modelId="{DAC09C0B-E907-42A8-8BC8-5B3F34CA37C0}" type="presParOf" srcId="{75B77DAD-D0D8-4C29-9328-F44D56FA322E}" destId="{FFC11ABF-62A3-4EA0-86CF-D40F492A4776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list1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HASIR ÇELİK ÜRETİMİ</a:t>
          </a:r>
          <a:endParaRPr lang="tr-TR" sz="1400" b="1" dirty="0">
            <a:solidFill>
              <a:schemeClr val="bg1"/>
            </a:solidFill>
          </a:endParaRPr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CB37EB61-0AAF-4AEE-8B66-6695F238BBC6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TEL,GALVANİZLİ TEL,ÇİVİ ÜRETİMİ</a:t>
          </a:r>
        </a:p>
      </dgm:t>
    </dgm:pt>
    <dgm:pt modelId="{0D95AD20-869B-4412-8DA9-7BDDDC08B559}" type="parTrans" cxnId="{29C2A18B-5F21-43BB-BF72-24004678F82E}">
      <dgm:prSet/>
      <dgm:spPr/>
      <dgm:t>
        <a:bodyPr/>
        <a:lstStyle/>
        <a:p>
          <a:endParaRPr lang="tr-TR"/>
        </a:p>
      </dgm:t>
    </dgm:pt>
    <dgm:pt modelId="{39CF290B-7D71-42EE-A7A2-9014DF26C585}" type="sibTrans" cxnId="{29C2A18B-5F21-43BB-BF72-24004678F82E}">
      <dgm:prSet/>
      <dgm:spPr/>
      <dgm:t>
        <a:bodyPr/>
        <a:lstStyle/>
        <a:p>
          <a:endParaRPr lang="tr-TR"/>
        </a:p>
      </dgm:t>
    </dgm:pt>
    <dgm:pt modelId="{C0496EA9-84EF-45A3-8602-CDF26A45DE87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YAY ÜRETİMİ ( YATAK YAYI , OTOMOTİV VALF YAYI VE BENZERİ)</a:t>
          </a:r>
        </a:p>
      </dgm:t>
    </dgm:pt>
    <dgm:pt modelId="{5A103633-C340-4456-B936-A980EC0118EC}" type="parTrans" cxnId="{EA0A60D8-F6DE-45B1-890D-FF27EF63FACD}">
      <dgm:prSet/>
      <dgm:spPr/>
      <dgm:t>
        <a:bodyPr/>
        <a:lstStyle/>
        <a:p>
          <a:endParaRPr lang="tr-TR"/>
        </a:p>
      </dgm:t>
    </dgm:pt>
    <dgm:pt modelId="{8F5248E6-C5A3-4BFC-B097-EE859C759FAE}" type="sibTrans" cxnId="{EA0A60D8-F6DE-45B1-890D-FF27EF63FACD}">
      <dgm:prSet/>
      <dgm:spPr/>
      <dgm:t>
        <a:bodyPr/>
        <a:lstStyle/>
        <a:p>
          <a:endParaRPr lang="tr-TR"/>
        </a:p>
      </dgm:t>
    </dgm:pt>
    <dgm:pt modelId="{D33FE374-DE19-4390-AA84-EADE716FEBEC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OTO LASTİK KORD BEZİ – TOPUK TELİ ÜRETİMİ</a:t>
          </a:r>
        </a:p>
      </dgm:t>
    </dgm:pt>
    <dgm:pt modelId="{9808185E-F8B8-448D-AC95-E965F77497D3}" type="parTrans" cxnId="{2F5AB4FF-FE37-463D-82C6-356F9C32C98F}">
      <dgm:prSet/>
      <dgm:spPr/>
      <dgm:t>
        <a:bodyPr/>
        <a:lstStyle/>
        <a:p>
          <a:endParaRPr lang="tr-TR"/>
        </a:p>
      </dgm:t>
    </dgm:pt>
    <dgm:pt modelId="{68F42921-E7F4-4399-9182-86D6C1B85A86}" type="sibTrans" cxnId="{2F5AB4FF-FE37-463D-82C6-356F9C32C98F}">
      <dgm:prSet/>
      <dgm:spPr/>
      <dgm:t>
        <a:bodyPr/>
        <a:lstStyle/>
        <a:p>
          <a:endParaRPr lang="tr-TR"/>
        </a:p>
      </dgm:t>
    </dgm:pt>
    <dgm:pt modelId="{C997BF29-017C-48AC-A2F2-F24A401711FD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ELEKTROT VE KAYNAK  TELİ ÜRETİMİ</a:t>
          </a:r>
        </a:p>
      </dgm:t>
    </dgm:pt>
    <dgm:pt modelId="{A030E267-036B-48B8-A619-CD331909DEAB}" type="parTrans" cxnId="{DCBA54E4-5D47-4A39-83BC-612D589A04A1}">
      <dgm:prSet/>
      <dgm:spPr/>
      <dgm:t>
        <a:bodyPr/>
        <a:lstStyle/>
        <a:p>
          <a:endParaRPr lang="tr-TR"/>
        </a:p>
      </dgm:t>
    </dgm:pt>
    <dgm:pt modelId="{A5FAA27B-7068-41FE-9FE3-1BDD02D8512B}" type="sibTrans" cxnId="{DCBA54E4-5D47-4A39-83BC-612D589A04A1}">
      <dgm:prSet/>
      <dgm:spPr/>
      <dgm:t>
        <a:bodyPr/>
        <a:lstStyle/>
        <a:p>
          <a:endParaRPr lang="tr-TR"/>
        </a:p>
      </dgm:t>
    </dgm:pt>
    <dgm:pt modelId="{CFDEF5BC-E388-4D28-AEBC-53BB85455AFB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ÇELİK HALAT ÜRETİMİ</a:t>
          </a:r>
        </a:p>
      </dgm:t>
    </dgm:pt>
    <dgm:pt modelId="{5E197985-B83A-4DB6-B2FB-77F51D655F5A}" type="parTrans" cxnId="{7B18ED17-F2F9-461F-B78A-E5EBC686F443}">
      <dgm:prSet/>
      <dgm:spPr/>
      <dgm:t>
        <a:bodyPr/>
        <a:lstStyle/>
        <a:p>
          <a:endParaRPr lang="tr-TR"/>
        </a:p>
      </dgm:t>
    </dgm:pt>
    <dgm:pt modelId="{81CD3C0D-BA2D-4A80-A2EB-652EC3A762A3}" type="sibTrans" cxnId="{7B18ED17-F2F9-461F-B78A-E5EBC686F443}">
      <dgm:prSet/>
      <dgm:spPr/>
      <dgm:t>
        <a:bodyPr/>
        <a:lstStyle/>
        <a:p>
          <a:endParaRPr lang="tr-TR"/>
        </a:p>
      </dgm:t>
    </dgm:pt>
    <dgm:pt modelId="{D07F35D0-6AC1-4955-8493-879FB3F205CF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SOMUN , CIVATA, VİDA VE ZİNCİR ÜRETİMİ </a:t>
          </a:r>
        </a:p>
      </dgm:t>
    </dgm:pt>
    <dgm:pt modelId="{F4C1D49D-00E6-454B-B36B-545EE077EF3F}" type="parTrans" cxnId="{A5DB7EA0-CD0B-4840-896B-3268AD334D4B}">
      <dgm:prSet/>
      <dgm:spPr/>
      <dgm:t>
        <a:bodyPr/>
        <a:lstStyle/>
        <a:p>
          <a:endParaRPr lang="tr-TR"/>
        </a:p>
      </dgm:t>
    </dgm:pt>
    <dgm:pt modelId="{41F5DFDE-23EB-4BC0-B019-A424ADDE88E8}" type="sibTrans" cxnId="{A5DB7EA0-CD0B-4840-896B-3268AD334D4B}">
      <dgm:prSet/>
      <dgm:spPr/>
      <dgm:t>
        <a:bodyPr/>
        <a:lstStyle/>
        <a:p>
          <a:endParaRPr lang="tr-TR"/>
        </a:p>
      </dgm:t>
    </dgm:pt>
    <dgm:pt modelId="{0C9DB30A-3015-4D87-9DE5-65059701DCC8}">
      <dgm:prSet custT="1"/>
      <dgm:spPr/>
      <dgm:t>
        <a:bodyPr/>
        <a:lstStyle/>
        <a:p>
          <a:r>
            <a:rPr lang="tr-TR" sz="1400" dirty="0" smtClean="0">
              <a:solidFill>
                <a:schemeClr val="bg1"/>
              </a:solidFill>
              <a:latin typeface="Calibri" pitchFamily="34" charset="0"/>
            </a:rPr>
            <a:t>ÇELİK YÜN ÜRETİMİ ( OTOMOTİV SEKTÖRÜ, TEMİZLİK MALZEMELERİ )</a:t>
          </a:r>
          <a:endParaRPr lang="tr-TR" sz="1400" dirty="0">
            <a:solidFill>
              <a:schemeClr val="bg1"/>
            </a:solidFill>
            <a:latin typeface="Calibri" pitchFamily="34" charset="0"/>
          </a:endParaRPr>
        </a:p>
      </dgm:t>
    </dgm:pt>
    <dgm:pt modelId="{87690C30-9F44-4C94-8689-9DA28A537E41}" type="parTrans" cxnId="{33AC756D-B1AA-4406-BC49-1C58458CF6C5}">
      <dgm:prSet/>
      <dgm:spPr/>
      <dgm:t>
        <a:bodyPr/>
        <a:lstStyle/>
        <a:p>
          <a:endParaRPr lang="tr-TR"/>
        </a:p>
      </dgm:t>
    </dgm:pt>
    <dgm:pt modelId="{1F9C6667-6E25-4A4F-A073-75A0826278D9}" type="sibTrans" cxnId="{33AC756D-B1AA-4406-BC49-1C58458CF6C5}">
      <dgm:prSet/>
      <dgm:spPr/>
      <dgm:t>
        <a:bodyPr/>
        <a:lstStyle/>
        <a:p>
          <a:endParaRPr lang="tr-TR"/>
        </a:p>
      </dgm:t>
    </dgm:pt>
    <dgm:pt modelId="{75B77DAD-D0D8-4C29-9328-F44D56FA322E}" type="pres">
      <dgm:prSet presAssocID="{CC2E58FD-17FA-4F6B-ADDA-06FCDC5181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EF5536-448E-4677-A712-047AB29D45BC}" type="pres">
      <dgm:prSet presAssocID="{7236AA8D-E861-4766-A7A7-72A501588066}" presName="parentLin" presStyleCnt="0"/>
      <dgm:spPr/>
    </dgm:pt>
    <dgm:pt modelId="{C2447773-7F47-4400-A094-1A8F07D24255}" type="pres">
      <dgm:prSet presAssocID="{7236AA8D-E861-4766-A7A7-72A501588066}" presName="parentLeftMargin" presStyleLbl="node1" presStyleIdx="0" presStyleCnt="8"/>
      <dgm:spPr/>
      <dgm:t>
        <a:bodyPr/>
        <a:lstStyle/>
        <a:p>
          <a:endParaRPr lang="tr-TR"/>
        </a:p>
      </dgm:t>
    </dgm:pt>
    <dgm:pt modelId="{8460AEE0-2C6E-495B-8734-15B46176E3EA}" type="pres">
      <dgm:prSet presAssocID="{7236AA8D-E861-4766-A7A7-72A501588066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2E67A72-93D2-4162-81C0-D2AEABDF401D}" type="pres">
      <dgm:prSet presAssocID="{7236AA8D-E861-4766-A7A7-72A501588066}" presName="negativeSpace" presStyleCnt="0"/>
      <dgm:spPr/>
    </dgm:pt>
    <dgm:pt modelId="{0B3BC9A2-5866-49F6-A046-86202C332990}" type="pres">
      <dgm:prSet presAssocID="{7236AA8D-E861-4766-A7A7-72A501588066}" presName="childText" presStyleLbl="conFgAcc1" presStyleIdx="0" presStyleCnt="8">
        <dgm:presLayoutVars>
          <dgm:bulletEnabled val="1"/>
        </dgm:presLayoutVars>
      </dgm:prSet>
      <dgm:spPr/>
    </dgm:pt>
    <dgm:pt modelId="{F35D2EC4-53B7-4C5D-8259-E2C6F0C92273}" type="pres">
      <dgm:prSet presAssocID="{6B38DCA7-F217-4E31-9B9A-569B057AFF06}" presName="spaceBetweenRectangles" presStyleCnt="0"/>
      <dgm:spPr/>
    </dgm:pt>
    <dgm:pt modelId="{5D38CBBD-0F19-4664-970F-2B662886B156}" type="pres">
      <dgm:prSet presAssocID="{CB37EB61-0AAF-4AEE-8B66-6695F238BBC6}" presName="parentLin" presStyleCnt="0"/>
      <dgm:spPr/>
    </dgm:pt>
    <dgm:pt modelId="{22DDA6E1-B701-431C-959E-D9DEB5D7924A}" type="pres">
      <dgm:prSet presAssocID="{CB37EB61-0AAF-4AEE-8B66-6695F238BBC6}" presName="parentLeftMargin" presStyleLbl="node1" presStyleIdx="0" presStyleCnt="8"/>
      <dgm:spPr/>
      <dgm:t>
        <a:bodyPr/>
        <a:lstStyle/>
        <a:p>
          <a:endParaRPr lang="tr-TR"/>
        </a:p>
      </dgm:t>
    </dgm:pt>
    <dgm:pt modelId="{25FECB86-5E1F-45F5-A85C-F9144AAC85AC}" type="pres">
      <dgm:prSet presAssocID="{CB37EB61-0AAF-4AEE-8B66-6695F238BBC6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1CE76B8-7F87-4B7E-948E-B3B32783A737}" type="pres">
      <dgm:prSet presAssocID="{CB37EB61-0AAF-4AEE-8B66-6695F238BBC6}" presName="negativeSpace" presStyleCnt="0"/>
      <dgm:spPr/>
    </dgm:pt>
    <dgm:pt modelId="{60EFB102-45DE-4388-89B5-6F910AA6A8EE}" type="pres">
      <dgm:prSet presAssocID="{CB37EB61-0AAF-4AEE-8B66-6695F238BBC6}" presName="childText" presStyleLbl="conFgAcc1" presStyleIdx="1" presStyleCnt="8">
        <dgm:presLayoutVars>
          <dgm:bulletEnabled val="1"/>
        </dgm:presLayoutVars>
      </dgm:prSet>
      <dgm:spPr/>
    </dgm:pt>
    <dgm:pt modelId="{5932BF0C-80D6-4654-8F29-39DC9AD9CF13}" type="pres">
      <dgm:prSet presAssocID="{39CF290B-7D71-42EE-A7A2-9014DF26C585}" presName="spaceBetweenRectangles" presStyleCnt="0"/>
      <dgm:spPr/>
    </dgm:pt>
    <dgm:pt modelId="{F6F02AE1-5C34-4D03-BD2F-AF3C494E9654}" type="pres">
      <dgm:prSet presAssocID="{C0496EA9-84EF-45A3-8602-CDF26A45DE87}" presName="parentLin" presStyleCnt="0"/>
      <dgm:spPr/>
    </dgm:pt>
    <dgm:pt modelId="{AD42F551-DB40-42D5-B2C4-810B148CCB57}" type="pres">
      <dgm:prSet presAssocID="{C0496EA9-84EF-45A3-8602-CDF26A45DE87}" presName="parentLeftMargin" presStyleLbl="node1" presStyleIdx="1" presStyleCnt="8"/>
      <dgm:spPr/>
      <dgm:t>
        <a:bodyPr/>
        <a:lstStyle/>
        <a:p>
          <a:endParaRPr lang="tr-TR"/>
        </a:p>
      </dgm:t>
    </dgm:pt>
    <dgm:pt modelId="{74B5192A-8CE1-44DF-8AC8-60EDAF3BF59D}" type="pres">
      <dgm:prSet presAssocID="{C0496EA9-84EF-45A3-8602-CDF26A45DE87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7ACC24-32BA-4A39-8662-F2CC28D0148B}" type="pres">
      <dgm:prSet presAssocID="{C0496EA9-84EF-45A3-8602-CDF26A45DE87}" presName="negativeSpace" presStyleCnt="0"/>
      <dgm:spPr/>
    </dgm:pt>
    <dgm:pt modelId="{921E6952-9B84-4A96-914E-158EC13FF990}" type="pres">
      <dgm:prSet presAssocID="{C0496EA9-84EF-45A3-8602-CDF26A45DE87}" presName="childText" presStyleLbl="conFgAcc1" presStyleIdx="2" presStyleCnt="8">
        <dgm:presLayoutVars>
          <dgm:bulletEnabled val="1"/>
        </dgm:presLayoutVars>
      </dgm:prSet>
      <dgm:spPr/>
    </dgm:pt>
    <dgm:pt modelId="{6C2CA68F-BBA2-4332-95D5-BADC87480579}" type="pres">
      <dgm:prSet presAssocID="{8F5248E6-C5A3-4BFC-B097-EE859C759FAE}" presName="spaceBetweenRectangles" presStyleCnt="0"/>
      <dgm:spPr/>
    </dgm:pt>
    <dgm:pt modelId="{FEAA2300-664E-4ECE-AFCE-9C7BA92E9F37}" type="pres">
      <dgm:prSet presAssocID="{D33FE374-DE19-4390-AA84-EADE716FEBEC}" presName="parentLin" presStyleCnt="0"/>
      <dgm:spPr/>
    </dgm:pt>
    <dgm:pt modelId="{E26B596E-90CD-4E96-A2B4-0A0C5AE6C677}" type="pres">
      <dgm:prSet presAssocID="{D33FE374-DE19-4390-AA84-EADE716FEBEC}" presName="parentLeftMargin" presStyleLbl="node1" presStyleIdx="2" presStyleCnt="8"/>
      <dgm:spPr/>
      <dgm:t>
        <a:bodyPr/>
        <a:lstStyle/>
        <a:p>
          <a:endParaRPr lang="tr-TR"/>
        </a:p>
      </dgm:t>
    </dgm:pt>
    <dgm:pt modelId="{B11878A2-80C4-41EA-8E4D-2072337AAEC5}" type="pres">
      <dgm:prSet presAssocID="{D33FE374-DE19-4390-AA84-EADE716FEBEC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B766D5-9AF7-4CA3-AB1F-7507815B72D5}" type="pres">
      <dgm:prSet presAssocID="{D33FE374-DE19-4390-AA84-EADE716FEBEC}" presName="negativeSpace" presStyleCnt="0"/>
      <dgm:spPr/>
    </dgm:pt>
    <dgm:pt modelId="{C65D0DD3-EA18-492F-911B-A714E4588A89}" type="pres">
      <dgm:prSet presAssocID="{D33FE374-DE19-4390-AA84-EADE716FEBEC}" presName="childText" presStyleLbl="conFgAcc1" presStyleIdx="3" presStyleCnt="8">
        <dgm:presLayoutVars>
          <dgm:bulletEnabled val="1"/>
        </dgm:presLayoutVars>
      </dgm:prSet>
      <dgm:spPr/>
    </dgm:pt>
    <dgm:pt modelId="{1F9B0286-3793-401D-A7FC-381E370D5306}" type="pres">
      <dgm:prSet presAssocID="{68F42921-E7F4-4399-9182-86D6C1B85A86}" presName="spaceBetweenRectangles" presStyleCnt="0"/>
      <dgm:spPr/>
    </dgm:pt>
    <dgm:pt modelId="{FA71E4DF-B4B6-4168-82C9-041812962E46}" type="pres">
      <dgm:prSet presAssocID="{C997BF29-017C-48AC-A2F2-F24A401711FD}" presName="parentLin" presStyleCnt="0"/>
      <dgm:spPr/>
    </dgm:pt>
    <dgm:pt modelId="{13F3ABC8-E4A9-4570-8C23-1A08C9D99DAA}" type="pres">
      <dgm:prSet presAssocID="{C997BF29-017C-48AC-A2F2-F24A401711FD}" presName="parentLeftMargin" presStyleLbl="node1" presStyleIdx="3" presStyleCnt="8"/>
      <dgm:spPr/>
      <dgm:t>
        <a:bodyPr/>
        <a:lstStyle/>
        <a:p>
          <a:endParaRPr lang="tr-TR"/>
        </a:p>
      </dgm:t>
    </dgm:pt>
    <dgm:pt modelId="{CDA81C22-49EC-44B7-B102-740DDACC5A32}" type="pres">
      <dgm:prSet presAssocID="{C997BF29-017C-48AC-A2F2-F24A401711FD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7C0423-146C-46EB-A0C9-3DE6D9F96B25}" type="pres">
      <dgm:prSet presAssocID="{C997BF29-017C-48AC-A2F2-F24A401711FD}" presName="negativeSpace" presStyleCnt="0"/>
      <dgm:spPr/>
    </dgm:pt>
    <dgm:pt modelId="{26E2F865-C2C4-41FD-B1F8-B18025778F1B}" type="pres">
      <dgm:prSet presAssocID="{C997BF29-017C-48AC-A2F2-F24A401711FD}" presName="childText" presStyleLbl="conFgAcc1" presStyleIdx="4" presStyleCnt="8">
        <dgm:presLayoutVars>
          <dgm:bulletEnabled val="1"/>
        </dgm:presLayoutVars>
      </dgm:prSet>
      <dgm:spPr/>
    </dgm:pt>
    <dgm:pt modelId="{5D28358C-6EB8-439B-A382-03CCAC177A62}" type="pres">
      <dgm:prSet presAssocID="{A5FAA27B-7068-41FE-9FE3-1BDD02D8512B}" presName="spaceBetweenRectangles" presStyleCnt="0"/>
      <dgm:spPr/>
    </dgm:pt>
    <dgm:pt modelId="{0CE41E72-41A5-4156-ABEC-7FCAD4F2A2FD}" type="pres">
      <dgm:prSet presAssocID="{CFDEF5BC-E388-4D28-AEBC-53BB85455AFB}" presName="parentLin" presStyleCnt="0"/>
      <dgm:spPr/>
    </dgm:pt>
    <dgm:pt modelId="{6324ED03-E5FC-4C0D-8B48-7CD6D0A872D7}" type="pres">
      <dgm:prSet presAssocID="{CFDEF5BC-E388-4D28-AEBC-53BB85455AFB}" presName="parentLeftMargin" presStyleLbl="node1" presStyleIdx="4" presStyleCnt="8"/>
      <dgm:spPr/>
      <dgm:t>
        <a:bodyPr/>
        <a:lstStyle/>
        <a:p>
          <a:endParaRPr lang="tr-TR"/>
        </a:p>
      </dgm:t>
    </dgm:pt>
    <dgm:pt modelId="{F1963FBE-0856-4324-988B-D9320E1C52B2}" type="pres">
      <dgm:prSet presAssocID="{CFDEF5BC-E388-4D28-AEBC-53BB85455AFB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A778F99-8F48-4B1E-A2C9-B55B1A4523EA}" type="pres">
      <dgm:prSet presAssocID="{CFDEF5BC-E388-4D28-AEBC-53BB85455AFB}" presName="negativeSpace" presStyleCnt="0"/>
      <dgm:spPr/>
    </dgm:pt>
    <dgm:pt modelId="{E86991B6-5A7F-4B72-85D2-FB39301120B9}" type="pres">
      <dgm:prSet presAssocID="{CFDEF5BC-E388-4D28-AEBC-53BB85455AFB}" presName="childText" presStyleLbl="conFgAcc1" presStyleIdx="5" presStyleCnt="8">
        <dgm:presLayoutVars>
          <dgm:bulletEnabled val="1"/>
        </dgm:presLayoutVars>
      </dgm:prSet>
      <dgm:spPr/>
    </dgm:pt>
    <dgm:pt modelId="{5D54DDD2-1F71-4926-B0D5-C134AA9502E9}" type="pres">
      <dgm:prSet presAssocID="{81CD3C0D-BA2D-4A80-A2EB-652EC3A762A3}" presName="spaceBetweenRectangles" presStyleCnt="0"/>
      <dgm:spPr/>
    </dgm:pt>
    <dgm:pt modelId="{82640800-30D5-46FE-8299-DBFFCAD68C7E}" type="pres">
      <dgm:prSet presAssocID="{D07F35D0-6AC1-4955-8493-879FB3F205CF}" presName="parentLin" presStyleCnt="0"/>
      <dgm:spPr/>
    </dgm:pt>
    <dgm:pt modelId="{76B39574-AC11-4175-9BE5-E2E2DFB9251C}" type="pres">
      <dgm:prSet presAssocID="{D07F35D0-6AC1-4955-8493-879FB3F205CF}" presName="parentLeftMargin" presStyleLbl="node1" presStyleIdx="5" presStyleCnt="8"/>
      <dgm:spPr/>
      <dgm:t>
        <a:bodyPr/>
        <a:lstStyle/>
        <a:p>
          <a:endParaRPr lang="tr-TR"/>
        </a:p>
      </dgm:t>
    </dgm:pt>
    <dgm:pt modelId="{CE05F159-25C8-43F5-BD10-360C997C5F88}" type="pres">
      <dgm:prSet presAssocID="{D07F35D0-6AC1-4955-8493-879FB3F205CF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80040E5-8E3C-4601-A2CE-AFC37B2FAC5B}" type="pres">
      <dgm:prSet presAssocID="{D07F35D0-6AC1-4955-8493-879FB3F205CF}" presName="negativeSpace" presStyleCnt="0"/>
      <dgm:spPr/>
    </dgm:pt>
    <dgm:pt modelId="{A1C5931C-33EE-4437-A4EA-13991DE19C23}" type="pres">
      <dgm:prSet presAssocID="{D07F35D0-6AC1-4955-8493-879FB3F205CF}" presName="childText" presStyleLbl="conFgAcc1" presStyleIdx="6" presStyleCnt="8">
        <dgm:presLayoutVars>
          <dgm:bulletEnabled val="1"/>
        </dgm:presLayoutVars>
      </dgm:prSet>
      <dgm:spPr/>
    </dgm:pt>
    <dgm:pt modelId="{9B811375-44F2-4F2E-AE8F-C34398933734}" type="pres">
      <dgm:prSet presAssocID="{41F5DFDE-23EB-4BC0-B019-A424ADDE88E8}" presName="spaceBetweenRectangles" presStyleCnt="0"/>
      <dgm:spPr/>
    </dgm:pt>
    <dgm:pt modelId="{4183B032-3EB4-468E-87F0-0928206F8A92}" type="pres">
      <dgm:prSet presAssocID="{0C9DB30A-3015-4D87-9DE5-65059701DCC8}" presName="parentLin" presStyleCnt="0"/>
      <dgm:spPr/>
    </dgm:pt>
    <dgm:pt modelId="{0F2DF5BA-E802-4F7C-A0EE-9CF28297C80A}" type="pres">
      <dgm:prSet presAssocID="{0C9DB30A-3015-4D87-9DE5-65059701DCC8}" presName="parentLeftMargin" presStyleLbl="node1" presStyleIdx="6" presStyleCnt="8"/>
      <dgm:spPr/>
      <dgm:t>
        <a:bodyPr/>
        <a:lstStyle/>
        <a:p>
          <a:endParaRPr lang="tr-TR"/>
        </a:p>
      </dgm:t>
    </dgm:pt>
    <dgm:pt modelId="{C9F439B8-6E1B-40C9-9B35-0C80CABF0A7E}" type="pres">
      <dgm:prSet presAssocID="{0C9DB30A-3015-4D87-9DE5-65059701DCC8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E413C4-4497-4C9D-8F3C-1EB09910D232}" type="pres">
      <dgm:prSet presAssocID="{0C9DB30A-3015-4D87-9DE5-65059701DCC8}" presName="negativeSpace" presStyleCnt="0"/>
      <dgm:spPr/>
    </dgm:pt>
    <dgm:pt modelId="{3447270A-28BE-4989-851E-2C9758F8978A}" type="pres">
      <dgm:prSet presAssocID="{0C9DB30A-3015-4D87-9DE5-65059701DCC8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A3CFBD84-08D7-40FA-8B72-C0F8D605820E}" type="presOf" srcId="{D33FE374-DE19-4390-AA84-EADE716FEBEC}" destId="{E26B596E-90CD-4E96-A2B4-0A0C5AE6C677}" srcOrd="0" destOrd="0" presId="urn:microsoft.com/office/officeart/2005/8/layout/list1"/>
    <dgm:cxn modelId="{2F5AB4FF-FE37-463D-82C6-356F9C32C98F}" srcId="{CC2E58FD-17FA-4F6B-ADDA-06FCDC518184}" destId="{D33FE374-DE19-4390-AA84-EADE716FEBEC}" srcOrd="3" destOrd="0" parTransId="{9808185E-F8B8-448D-AC95-E965F77497D3}" sibTransId="{68F42921-E7F4-4399-9182-86D6C1B85A86}"/>
    <dgm:cxn modelId="{8A7A2616-3EAC-441F-8709-E44F96650CE3}" type="presOf" srcId="{CFDEF5BC-E388-4D28-AEBC-53BB85455AFB}" destId="{6324ED03-E5FC-4C0D-8B48-7CD6D0A872D7}" srcOrd="0" destOrd="0" presId="urn:microsoft.com/office/officeart/2005/8/layout/list1"/>
    <dgm:cxn modelId="{0443AEB9-F112-4F01-97C0-84CC1A222E94}" type="presOf" srcId="{CFDEF5BC-E388-4D28-AEBC-53BB85455AFB}" destId="{F1963FBE-0856-4324-988B-D9320E1C52B2}" srcOrd="1" destOrd="0" presId="urn:microsoft.com/office/officeart/2005/8/layout/list1"/>
    <dgm:cxn modelId="{A5DB7EA0-CD0B-4840-896B-3268AD334D4B}" srcId="{CC2E58FD-17FA-4F6B-ADDA-06FCDC518184}" destId="{D07F35D0-6AC1-4955-8493-879FB3F205CF}" srcOrd="6" destOrd="0" parTransId="{F4C1D49D-00E6-454B-B36B-545EE077EF3F}" sibTransId="{41F5DFDE-23EB-4BC0-B019-A424ADDE88E8}"/>
    <dgm:cxn modelId="{722EABCE-5F3D-49DF-8DD0-DDAC8551A798}" type="presOf" srcId="{0C9DB30A-3015-4D87-9DE5-65059701DCC8}" destId="{0F2DF5BA-E802-4F7C-A0EE-9CF28297C80A}" srcOrd="0" destOrd="0" presId="urn:microsoft.com/office/officeart/2005/8/layout/list1"/>
    <dgm:cxn modelId="{E1431139-E51E-4DCA-80AE-0EBF7D064B86}" type="presOf" srcId="{C0496EA9-84EF-45A3-8602-CDF26A45DE87}" destId="{AD42F551-DB40-42D5-B2C4-810B148CCB57}" srcOrd="0" destOrd="0" presId="urn:microsoft.com/office/officeart/2005/8/layout/list1"/>
    <dgm:cxn modelId="{ADE12EBC-D77B-43A3-8B39-CBE8D4D9E51D}" type="presOf" srcId="{0C9DB30A-3015-4D87-9DE5-65059701DCC8}" destId="{C9F439B8-6E1B-40C9-9B35-0C80CABF0A7E}" srcOrd="1" destOrd="0" presId="urn:microsoft.com/office/officeart/2005/8/layout/list1"/>
    <dgm:cxn modelId="{66243A18-92AB-4C0A-94FD-1E221DA05586}" type="presOf" srcId="{7236AA8D-E861-4766-A7A7-72A501588066}" destId="{C2447773-7F47-4400-A094-1A8F07D24255}" srcOrd="0" destOrd="0" presId="urn:microsoft.com/office/officeart/2005/8/layout/list1"/>
    <dgm:cxn modelId="{7B18ED17-F2F9-461F-B78A-E5EBC686F443}" srcId="{CC2E58FD-17FA-4F6B-ADDA-06FCDC518184}" destId="{CFDEF5BC-E388-4D28-AEBC-53BB85455AFB}" srcOrd="5" destOrd="0" parTransId="{5E197985-B83A-4DB6-B2FB-77F51D655F5A}" sibTransId="{81CD3C0D-BA2D-4A80-A2EB-652EC3A762A3}"/>
    <dgm:cxn modelId="{33AC756D-B1AA-4406-BC49-1C58458CF6C5}" srcId="{CC2E58FD-17FA-4F6B-ADDA-06FCDC518184}" destId="{0C9DB30A-3015-4D87-9DE5-65059701DCC8}" srcOrd="7" destOrd="0" parTransId="{87690C30-9F44-4C94-8689-9DA28A537E41}" sibTransId="{1F9C6667-6E25-4A4F-A073-75A0826278D9}"/>
    <dgm:cxn modelId="{97C93E9B-F22D-40D6-BC7A-80F9F446FCE6}" type="presOf" srcId="{D33FE374-DE19-4390-AA84-EADE716FEBEC}" destId="{B11878A2-80C4-41EA-8E4D-2072337AAEC5}" srcOrd="1" destOrd="0" presId="urn:microsoft.com/office/officeart/2005/8/layout/list1"/>
    <dgm:cxn modelId="{D13126CB-3114-482D-8344-B9FAD011DE63}" type="presOf" srcId="{7236AA8D-E861-4766-A7A7-72A501588066}" destId="{8460AEE0-2C6E-495B-8734-15B46176E3EA}" srcOrd="1" destOrd="0" presId="urn:microsoft.com/office/officeart/2005/8/layout/list1"/>
    <dgm:cxn modelId="{EB26C6BF-4E1E-4D49-AA4F-2602D6EC65C1}" type="presOf" srcId="{C997BF29-017C-48AC-A2F2-F24A401711FD}" destId="{CDA81C22-49EC-44B7-B102-740DDACC5A32}" srcOrd="1" destOrd="0" presId="urn:microsoft.com/office/officeart/2005/8/layout/list1"/>
    <dgm:cxn modelId="{A9F106B1-CC91-42BF-9420-851834C4F0B6}" type="presOf" srcId="{CB37EB61-0AAF-4AEE-8B66-6695F238BBC6}" destId="{25FECB86-5E1F-45F5-A85C-F9144AAC85AC}" srcOrd="1" destOrd="0" presId="urn:microsoft.com/office/officeart/2005/8/layout/list1"/>
    <dgm:cxn modelId="{29C2A18B-5F21-43BB-BF72-24004678F82E}" srcId="{CC2E58FD-17FA-4F6B-ADDA-06FCDC518184}" destId="{CB37EB61-0AAF-4AEE-8B66-6695F238BBC6}" srcOrd="1" destOrd="0" parTransId="{0D95AD20-869B-4412-8DA9-7BDDDC08B559}" sibTransId="{39CF290B-7D71-42EE-A7A2-9014DF26C585}"/>
    <dgm:cxn modelId="{6E49ADDB-F319-4D53-BFF8-F254ACAF8363}" type="presOf" srcId="{CC2E58FD-17FA-4F6B-ADDA-06FCDC518184}" destId="{75B77DAD-D0D8-4C29-9328-F44D56FA322E}" srcOrd="0" destOrd="0" presId="urn:microsoft.com/office/officeart/2005/8/layout/list1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977828B0-7419-4DA4-A12D-36FCB66A5DE9}" type="presOf" srcId="{CB37EB61-0AAF-4AEE-8B66-6695F238BBC6}" destId="{22DDA6E1-B701-431C-959E-D9DEB5D7924A}" srcOrd="0" destOrd="0" presId="urn:microsoft.com/office/officeart/2005/8/layout/list1"/>
    <dgm:cxn modelId="{EA0A60D8-F6DE-45B1-890D-FF27EF63FACD}" srcId="{CC2E58FD-17FA-4F6B-ADDA-06FCDC518184}" destId="{C0496EA9-84EF-45A3-8602-CDF26A45DE87}" srcOrd="2" destOrd="0" parTransId="{5A103633-C340-4456-B936-A980EC0118EC}" sibTransId="{8F5248E6-C5A3-4BFC-B097-EE859C759FAE}"/>
    <dgm:cxn modelId="{A3A69759-C587-4712-8B03-80DE5E64E7D5}" type="presOf" srcId="{D07F35D0-6AC1-4955-8493-879FB3F205CF}" destId="{76B39574-AC11-4175-9BE5-E2E2DFB9251C}" srcOrd="0" destOrd="0" presId="urn:microsoft.com/office/officeart/2005/8/layout/list1"/>
    <dgm:cxn modelId="{EFE94D08-BD6A-4177-ACCE-916CEA50C233}" type="presOf" srcId="{C997BF29-017C-48AC-A2F2-F24A401711FD}" destId="{13F3ABC8-E4A9-4570-8C23-1A08C9D99DAA}" srcOrd="0" destOrd="0" presId="urn:microsoft.com/office/officeart/2005/8/layout/list1"/>
    <dgm:cxn modelId="{BF34D37F-C9DB-4213-8EA7-A1273BBB1AF0}" type="presOf" srcId="{C0496EA9-84EF-45A3-8602-CDF26A45DE87}" destId="{74B5192A-8CE1-44DF-8AC8-60EDAF3BF59D}" srcOrd="1" destOrd="0" presId="urn:microsoft.com/office/officeart/2005/8/layout/list1"/>
    <dgm:cxn modelId="{3898CD3D-8083-4B5D-AF9E-5A0B261BCED7}" type="presOf" srcId="{D07F35D0-6AC1-4955-8493-879FB3F205CF}" destId="{CE05F159-25C8-43F5-BD10-360C997C5F88}" srcOrd="1" destOrd="0" presId="urn:microsoft.com/office/officeart/2005/8/layout/list1"/>
    <dgm:cxn modelId="{DCBA54E4-5D47-4A39-83BC-612D589A04A1}" srcId="{CC2E58FD-17FA-4F6B-ADDA-06FCDC518184}" destId="{C997BF29-017C-48AC-A2F2-F24A401711FD}" srcOrd="4" destOrd="0" parTransId="{A030E267-036B-48B8-A619-CD331909DEAB}" sibTransId="{A5FAA27B-7068-41FE-9FE3-1BDD02D8512B}"/>
    <dgm:cxn modelId="{F6196FAF-21AF-4E9B-91E3-768F11DBFB09}" type="presParOf" srcId="{75B77DAD-D0D8-4C29-9328-F44D56FA322E}" destId="{2EEF5536-448E-4677-A712-047AB29D45BC}" srcOrd="0" destOrd="0" presId="urn:microsoft.com/office/officeart/2005/8/layout/list1"/>
    <dgm:cxn modelId="{D3C0005E-6447-418C-A409-A21CB49A8D19}" type="presParOf" srcId="{2EEF5536-448E-4677-A712-047AB29D45BC}" destId="{C2447773-7F47-4400-A094-1A8F07D24255}" srcOrd="0" destOrd="0" presId="urn:microsoft.com/office/officeart/2005/8/layout/list1"/>
    <dgm:cxn modelId="{7C1578EE-A811-4AD2-8FB7-A2D133A6A7A7}" type="presParOf" srcId="{2EEF5536-448E-4677-A712-047AB29D45BC}" destId="{8460AEE0-2C6E-495B-8734-15B46176E3EA}" srcOrd="1" destOrd="0" presId="urn:microsoft.com/office/officeart/2005/8/layout/list1"/>
    <dgm:cxn modelId="{42D7B82B-56F6-464C-AD47-26BFD29E9420}" type="presParOf" srcId="{75B77DAD-D0D8-4C29-9328-F44D56FA322E}" destId="{F2E67A72-93D2-4162-81C0-D2AEABDF401D}" srcOrd="1" destOrd="0" presId="urn:microsoft.com/office/officeart/2005/8/layout/list1"/>
    <dgm:cxn modelId="{518DCA1A-7DAF-426A-A3BB-568A6D9D4EE5}" type="presParOf" srcId="{75B77DAD-D0D8-4C29-9328-F44D56FA322E}" destId="{0B3BC9A2-5866-49F6-A046-86202C332990}" srcOrd="2" destOrd="0" presId="urn:microsoft.com/office/officeart/2005/8/layout/list1"/>
    <dgm:cxn modelId="{C9F61807-7987-4473-A7BD-DD9D2F872393}" type="presParOf" srcId="{75B77DAD-D0D8-4C29-9328-F44D56FA322E}" destId="{F35D2EC4-53B7-4C5D-8259-E2C6F0C92273}" srcOrd="3" destOrd="0" presId="urn:microsoft.com/office/officeart/2005/8/layout/list1"/>
    <dgm:cxn modelId="{2C68C30C-D8E9-40F4-9B4E-C1A1B0B15D4E}" type="presParOf" srcId="{75B77DAD-D0D8-4C29-9328-F44D56FA322E}" destId="{5D38CBBD-0F19-4664-970F-2B662886B156}" srcOrd="4" destOrd="0" presId="urn:microsoft.com/office/officeart/2005/8/layout/list1"/>
    <dgm:cxn modelId="{2CDFE814-2BA0-48B3-A683-8151AEED1D83}" type="presParOf" srcId="{5D38CBBD-0F19-4664-970F-2B662886B156}" destId="{22DDA6E1-B701-431C-959E-D9DEB5D7924A}" srcOrd="0" destOrd="0" presId="urn:microsoft.com/office/officeart/2005/8/layout/list1"/>
    <dgm:cxn modelId="{ABCD94E8-4850-4DF5-BCEA-7CC79584D868}" type="presParOf" srcId="{5D38CBBD-0F19-4664-970F-2B662886B156}" destId="{25FECB86-5E1F-45F5-A85C-F9144AAC85AC}" srcOrd="1" destOrd="0" presId="urn:microsoft.com/office/officeart/2005/8/layout/list1"/>
    <dgm:cxn modelId="{096D7AFF-F137-43E5-90D1-92ADFEFD6193}" type="presParOf" srcId="{75B77DAD-D0D8-4C29-9328-F44D56FA322E}" destId="{41CE76B8-7F87-4B7E-948E-B3B32783A737}" srcOrd="5" destOrd="0" presId="urn:microsoft.com/office/officeart/2005/8/layout/list1"/>
    <dgm:cxn modelId="{C5393FFA-F4D0-4A92-B534-5D09D687E484}" type="presParOf" srcId="{75B77DAD-D0D8-4C29-9328-F44D56FA322E}" destId="{60EFB102-45DE-4388-89B5-6F910AA6A8EE}" srcOrd="6" destOrd="0" presId="urn:microsoft.com/office/officeart/2005/8/layout/list1"/>
    <dgm:cxn modelId="{EC584BC9-8A14-4E50-A7FC-104B25372B8F}" type="presParOf" srcId="{75B77DAD-D0D8-4C29-9328-F44D56FA322E}" destId="{5932BF0C-80D6-4654-8F29-39DC9AD9CF13}" srcOrd="7" destOrd="0" presId="urn:microsoft.com/office/officeart/2005/8/layout/list1"/>
    <dgm:cxn modelId="{249B52B4-E6BA-415A-A3C2-FFAE5BF0D37F}" type="presParOf" srcId="{75B77DAD-D0D8-4C29-9328-F44D56FA322E}" destId="{F6F02AE1-5C34-4D03-BD2F-AF3C494E9654}" srcOrd="8" destOrd="0" presId="urn:microsoft.com/office/officeart/2005/8/layout/list1"/>
    <dgm:cxn modelId="{12978FD2-0DE5-4B92-9926-25A910796BD5}" type="presParOf" srcId="{F6F02AE1-5C34-4D03-BD2F-AF3C494E9654}" destId="{AD42F551-DB40-42D5-B2C4-810B148CCB57}" srcOrd="0" destOrd="0" presId="urn:microsoft.com/office/officeart/2005/8/layout/list1"/>
    <dgm:cxn modelId="{5FB5C221-7604-4534-9795-C1FA5B151F7A}" type="presParOf" srcId="{F6F02AE1-5C34-4D03-BD2F-AF3C494E9654}" destId="{74B5192A-8CE1-44DF-8AC8-60EDAF3BF59D}" srcOrd="1" destOrd="0" presId="urn:microsoft.com/office/officeart/2005/8/layout/list1"/>
    <dgm:cxn modelId="{07C55C45-A55A-4699-83FB-7B6C76583744}" type="presParOf" srcId="{75B77DAD-D0D8-4C29-9328-F44D56FA322E}" destId="{A77ACC24-32BA-4A39-8662-F2CC28D0148B}" srcOrd="9" destOrd="0" presId="urn:microsoft.com/office/officeart/2005/8/layout/list1"/>
    <dgm:cxn modelId="{D4DCD4D8-AF7C-494E-80EE-85E340564A47}" type="presParOf" srcId="{75B77DAD-D0D8-4C29-9328-F44D56FA322E}" destId="{921E6952-9B84-4A96-914E-158EC13FF990}" srcOrd="10" destOrd="0" presId="urn:microsoft.com/office/officeart/2005/8/layout/list1"/>
    <dgm:cxn modelId="{ACC96427-0D95-4629-9B31-E691BB32A07D}" type="presParOf" srcId="{75B77DAD-D0D8-4C29-9328-F44D56FA322E}" destId="{6C2CA68F-BBA2-4332-95D5-BADC87480579}" srcOrd="11" destOrd="0" presId="urn:microsoft.com/office/officeart/2005/8/layout/list1"/>
    <dgm:cxn modelId="{BC28246E-7B7C-43BF-8272-2202C38CC501}" type="presParOf" srcId="{75B77DAD-D0D8-4C29-9328-F44D56FA322E}" destId="{FEAA2300-664E-4ECE-AFCE-9C7BA92E9F37}" srcOrd="12" destOrd="0" presId="urn:microsoft.com/office/officeart/2005/8/layout/list1"/>
    <dgm:cxn modelId="{A77C2285-E537-45F4-85AE-0F1B366DE7AB}" type="presParOf" srcId="{FEAA2300-664E-4ECE-AFCE-9C7BA92E9F37}" destId="{E26B596E-90CD-4E96-A2B4-0A0C5AE6C677}" srcOrd="0" destOrd="0" presId="urn:microsoft.com/office/officeart/2005/8/layout/list1"/>
    <dgm:cxn modelId="{B1DC0A8E-A4F1-48DE-8753-55FB8D848A7E}" type="presParOf" srcId="{FEAA2300-664E-4ECE-AFCE-9C7BA92E9F37}" destId="{B11878A2-80C4-41EA-8E4D-2072337AAEC5}" srcOrd="1" destOrd="0" presId="urn:microsoft.com/office/officeart/2005/8/layout/list1"/>
    <dgm:cxn modelId="{0715FE3C-A488-4626-B964-3EED25F0875B}" type="presParOf" srcId="{75B77DAD-D0D8-4C29-9328-F44D56FA322E}" destId="{25B766D5-9AF7-4CA3-AB1F-7507815B72D5}" srcOrd="13" destOrd="0" presId="urn:microsoft.com/office/officeart/2005/8/layout/list1"/>
    <dgm:cxn modelId="{4D830DB5-F6FE-4612-9DB7-447A39670DD7}" type="presParOf" srcId="{75B77DAD-D0D8-4C29-9328-F44D56FA322E}" destId="{C65D0DD3-EA18-492F-911B-A714E4588A89}" srcOrd="14" destOrd="0" presId="urn:microsoft.com/office/officeart/2005/8/layout/list1"/>
    <dgm:cxn modelId="{D25E8761-173B-4C60-B025-2176EB273274}" type="presParOf" srcId="{75B77DAD-D0D8-4C29-9328-F44D56FA322E}" destId="{1F9B0286-3793-401D-A7FC-381E370D5306}" srcOrd="15" destOrd="0" presId="urn:microsoft.com/office/officeart/2005/8/layout/list1"/>
    <dgm:cxn modelId="{A717FEDE-D5D3-4321-8FFB-2F964883777C}" type="presParOf" srcId="{75B77DAD-D0D8-4C29-9328-F44D56FA322E}" destId="{FA71E4DF-B4B6-4168-82C9-041812962E46}" srcOrd="16" destOrd="0" presId="urn:microsoft.com/office/officeart/2005/8/layout/list1"/>
    <dgm:cxn modelId="{ACAC4506-D090-41A4-B334-EE790C560051}" type="presParOf" srcId="{FA71E4DF-B4B6-4168-82C9-041812962E46}" destId="{13F3ABC8-E4A9-4570-8C23-1A08C9D99DAA}" srcOrd="0" destOrd="0" presId="urn:microsoft.com/office/officeart/2005/8/layout/list1"/>
    <dgm:cxn modelId="{7F89C47F-1FEE-4DCF-A316-981C7AA92571}" type="presParOf" srcId="{FA71E4DF-B4B6-4168-82C9-041812962E46}" destId="{CDA81C22-49EC-44B7-B102-740DDACC5A32}" srcOrd="1" destOrd="0" presId="urn:microsoft.com/office/officeart/2005/8/layout/list1"/>
    <dgm:cxn modelId="{FE2DDBFD-4AC8-4D5C-9070-BEBFF9D2A927}" type="presParOf" srcId="{75B77DAD-D0D8-4C29-9328-F44D56FA322E}" destId="{5E7C0423-146C-46EB-A0C9-3DE6D9F96B25}" srcOrd="17" destOrd="0" presId="urn:microsoft.com/office/officeart/2005/8/layout/list1"/>
    <dgm:cxn modelId="{3B5D5776-94EA-48CA-B2EF-41BF1191E92B}" type="presParOf" srcId="{75B77DAD-D0D8-4C29-9328-F44D56FA322E}" destId="{26E2F865-C2C4-41FD-B1F8-B18025778F1B}" srcOrd="18" destOrd="0" presId="urn:microsoft.com/office/officeart/2005/8/layout/list1"/>
    <dgm:cxn modelId="{587E8381-A9A2-4B77-9ECA-AAE7198EBFD9}" type="presParOf" srcId="{75B77DAD-D0D8-4C29-9328-F44D56FA322E}" destId="{5D28358C-6EB8-439B-A382-03CCAC177A62}" srcOrd="19" destOrd="0" presId="urn:microsoft.com/office/officeart/2005/8/layout/list1"/>
    <dgm:cxn modelId="{A351EFEC-BB0B-4324-BBF9-9B1EB6302524}" type="presParOf" srcId="{75B77DAD-D0D8-4C29-9328-F44D56FA322E}" destId="{0CE41E72-41A5-4156-ABEC-7FCAD4F2A2FD}" srcOrd="20" destOrd="0" presId="urn:microsoft.com/office/officeart/2005/8/layout/list1"/>
    <dgm:cxn modelId="{72A6EFE8-889C-4290-98C2-2BB376524520}" type="presParOf" srcId="{0CE41E72-41A5-4156-ABEC-7FCAD4F2A2FD}" destId="{6324ED03-E5FC-4C0D-8B48-7CD6D0A872D7}" srcOrd="0" destOrd="0" presId="urn:microsoft.com/office/officeart/2005/8/layout/list1"/>
    <dgm:cxn modelId="{D64E3563-B674-4A27-ADEA-E3A5129E8299}" type="presParOf" srcId="{0CE41E72-41A5-4156-ABEC-7FCAD4F2A2FD}" destId="{F1963FBE-0856-4324-988B-D9320E1C52B2}" srcOrd="1" destOrd="0" presId="urn:microsoft.com/office/officeart/2005/8/layout/list1"/>
    <dgm:cxn modelId="{C5528F16-67FC-4130-8A3E-3D276DBD63F2}" type="presParOf" srcId="{75B77DAD-D0D8-4C29-9328-F44D56FA322E}" destId="{BA778F99-8F48-4B1E-A2C9-B55B1A4523EA}" srcOrd="21" destOrd="0" presId="urn:microsoft.com/office/officeart/2005/8/layout/list1"/>
    <dgm:cxn modelId="{4928D07D-635A-4DCB-A1A8-631AAF810D55}" type="presParOf" srcId="{75B77DAD-D0D8-4C29-9328-F44D56FA322E}" destId="{E86991B6-5A7F-4B72-85D2-FB39301120B9}" srcOrd="22" destOrd="0" presId="urn:microsoft.com/office/officeart/2005/8/layout/list1"/>
    <dgm:cxn modelId="{C15BE8E4-C535-453F-B090-B3A1A86C7813}" type="presParOf" srcId="{75B77DAD-D0D8-4C29-9328-F44D56FA322E}" destId="{5D54DDD2-1F71-4926-B0D5-C134AA9502E9}" srcOrd="23" destOrd="0" presId="urn:microsoft.com/office/officeart/2005/8/layout/list1"/>
    <dgm:cxn modelId="{0634B2F8-A0B4-4019-8F05-8B92A24A1D12}" type="presParOf" srcId="{75B77DAD-D0D8-4C29-9328-F44D56FA322E}" destId="{82640800-30D5-46FE-8299-DBFFCAD68C7E}" srcOrd="24" destOrd="0" presId="urn:microsoft.com/office/officeart/2005/8/layout/list1"/>
    <dgm:cxn modelId="{D2F22842-E82F-4C63-9D84-6495C9B5AB2E}" type="presParOf" srcId="{82640800-30D5-46FE-8299-DBFFCAD68C7E}" destId="{76B39574-AC11-4175-9BE5-E2E2DFB9251C}" srcOrd="0" destOrd="0" presId="urn:microsoft.com/office/officeart/2005/8/layout/list1"/>
    <dgm:cxn modelId="{14FA6CCC-E1BD-440F-8E8B-1CDEA0264D03}" type="presParOf" srcId="{82640800-30D5-46FE-8299-DBFFCAD68C7E}" destId="{CE05F159-25C8-43F5-BD10-360C997C5F88}" srcOrd="1" destOrd="0" presId="urn:microsoft.com/office/officeart/2005/8/layout/list1"/>
    <dgm:cxn modelId="{248C90D7-DB9F-4E3A-A3E6-CC3DE5687EBF}" type="presParOf" srcId="{75B77DAD-D0D8-4C29-9328-F44D56FA322E}" destId="{F80040E5-8E3C-4601-A2CE-AFC37B2FAC5B}" srcOrd="25" destOrd="0" presId="urn:microsoft.com/office/officeart/2005/8/layout/list1"/>
    <dgm:cxn modelId="{F4D2862A-E556-44B2-BEC0-5670695D640C}" type="presParOf" srcId="{75B77DAD-D0D8-4C29-9328-F44D56FA322E}" destId="{A1C5931C-33EE-4437-A4EA-13991DE19C23}" srcOrd="26" destOrd="0" presId="urn:microsoft.com/office/officeart/2005/8/layout/list1"/>
    <dgm:cxn modelId="{DCEE9C06-142F-4E9D-847F-689840AAEC1C}" type="presParOf" srcId="{75B77DAD-D0D8-4C29-9328-F44D56FA322E}" destId="{9B811375-44F2-4F2E-AE8F-C34398933734}" srcOrd="27" destOrd="0" presId="urn:microsoft.com/office/officeart/2005/8/layout/list1"/>
    <dgm:cxn modelId="{386ADBE9-1BDB-4661-B13A-DE884C534651}" type="presParOf" srcId="{75B77DAD-D0D8-4C29-9328-F44D56FA322E}" destId="{4183B032-3EB4-468E-87F0-0928206F8A92}" srcOrd="28" destOrd="0" presId="urn:microsoft.com/office/officeart/2005/8/layout/list1"/>
    <dgm:cxn modelId="{FCAE3DE0-E2CB-4F38-B009-11719A5672F2}" type="presParOf" srcId="{4183B032-3EB4-468E-87F0-0928206F8A92}" destId="{0F2DF5BA-E802-4F7C-A0EE-9CF28297C80A}" srcOrd="0" destOrd="0" presId="urn:microsoft.com/office/officeart/2005/8/layout/list1"/>
    <dgm:cxn modelId="{18D4253A-86FF-469F-B0AC-43F7FC84EAE2}" type="presParOf" srcId="{4183B032-3EB4-468E-87F0-0928206F8A92}" destId="{C9F439B8-6E1B-40C9-9B35-0C80CABF0A7E}" srcOrd="1" destOrd="0" presId="urn:microsoft.com/office/officeart/2005/8/layout/list1"/>
    <dgm:cxn modelId="{ACDEC135-5977-4E06-8EFF-C3865CDA3DA2}" type="presParOf" srcId="{75B77DAD-D0D8-4C29-9328-F44D56FA322E}" destId="{DAE413C4-4497-4C9D-8F3C-1EB09910D232}" srcOrd="29" destOrd="0" presId="urn:microsoft.com/office/officeart/2005/8/layout/list1"/>
    <dgm:cxn modelId="{AFB3E15E-36DD-4BFC-8F98-7E2187A76DED}" type="presParOf" srcId="{75B77DAD-D0D8-4C29-9328-F44D56FA322E}" destId="{3447270A-28BE-4989-851E-2C9758F8978A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04FBCE2-2744-4A20-8568-B0237EE0AB8A}" type="doc">
      <dgm:prSet loTypeId="urn:microsoft.com/office/officeart/2005/8/layout/hierarchy4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5013E25F-8DF9-4700-869D-9ABCAD731C44}">
      <dgm:prSet custT="1"/>
      <dgm:spPr/>
      <dgm:t>
        <a:bodyPr/>
        <a:lstStyle/>
        <a:p>
          <a:pPr algn="just" rtl="0"/>
          <a:r>
            <a:rPr lang="tr-TR" sz="2800" b="1" dirty="0" smtClean="0"/>
            <a:t>Türk özel sektörünün lider yassı çelik ve boru üreticisi Tosyalı Holding ile ileri teknolojiyle üretilen yassı çelik ürünlerinde Japonya’nın lider şirketlerinden </a:t>
          </a:r>
          <a:r>
            <a:rPr lang="tr-TR" sz="2800" b="1" dirty="0" err="1" smtClean="0"/>
            <a:t>Toyo</a:t>
          </a:r>
          <a:r>
            <a:rPr lang="tr-TR" sz="2800" b="1" dirty="0" smtClean="0"/>
            <a:t> </a:t>
          </a:r>
          <a:r>
            <a:rPr lang="tr-TR" sz="2800" b="1" dirty="0" err="1" smtClean="0"/>
            <a:t>Kohan</a:t>
          </a:r>
          <a:r>
            <a:rPr lang="tr-TR" sz="2800" b="1" dirty="0" smtClean="0"/>
            <a:t> Co. arasında ortak firma </a:t>
          </a:r>
          <a:r>
            <a:rPr lang="tr-TR" sz="2800" b="1" u="sng" dirty="0" smtClean="0"/>
            <a:t>Tosyalı </a:t>
          </a:r>
          <a:r>
            <a:rPr lang="tr-TR" sz="2800" b="1" u="sng" dirty="0" err="1" smtClean="0"/>
            <a:t>Toyo</a:t>
          </a:r>
          <a:r>
            <a:rPr lang="tr-TR" sz="2800" b="1" u="sng" dirty="0" smtClean="0"/>
            <a:t> Çelik A.Ş.</a:t>
          </a:r>
          <a:r>
            <a:rPr lang="tr-TR" sz="2800" b="1" u="none" dirty="0" smtClean="0"/>
            <a:t>  ismi altında kurulmuştur. </a:t>
          </a:r>
          <a:endParaRPr lang="en-US" sz="2800" b="1" i="0" u="sng" baseline="0" dirty="0"/>
        </a:p>
      </dgm:t>
    </dgm:pt>
    <dgm:pt modelId="{3CC3D3C7-64B4-42AF-85D5-C9DC67A9A8DA}" type="parTrans" cxnId="{255D92F6-868C-447C-80D4-BF92D9418374}">
      <dgm:prSet/>
      <dgm:spPr/>
      <dgm:t>
        <a:bodyPr/>
        <a:lstStyle/>
        <a:p>
          <a:endParaRPr lang="tr-TR"/>
        </a:p>
      </dgm:t>
    </dgm:pt>
    <dgm:pt modelId="{F3F6CA7A-DBDC-4154-8388-8FC45720307F}" type="sibTrans" cxnId="{255D92F6-868C-447C-80D4-BF92D9418374}">
      <dgm:prSet/>
      <dgm:spPr/>
      <dgm:t>
        <a:bodyPr/>
        <a:lstStyle/>
        <a:p>
          <a:endParaRPr lang="tr-TR"/>
        </a:p>
      </dgm:t>
    </dgm:pt>
    <dgm:pt modelId="{7CAF3480-3B42-41EE-BDC5-5277D553F6DA}" type="pres">
      <dgm:prSet presAssocID="{604FBCE2-2744-4A20-8568-B0237EE0AB8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8539F4E-1A1A-4C47-854B-46DEF9B67E2D}" type="pres">
      <dgm:prSet presAssocID="{5013E25F-8DF9-4700-869D-9ABCAD731C44}" presName="vertOne" presStyleCnt="0"/>
      <dgm:spPr/>
    </dgm:pt>
    <dgm:pt modelId="{E426AB06-F1D8-4ACD-A3FF-73530285CE87}" type="pres">
      <dgm:prSet presAssocID="{5013E25F-8DF9-4700-869D-9ABCAD731C44}" presName="txOne" presStyleLbl="node0" presStyleIdx="0" presStyleCnt="1" custLinFactNeighborX="-881" custLinFactNeighborY="4163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E0FFD26-B263-4BA1-A730-3B6772559E17}" type="pres">
      <dgm:prSet presAssocID="{5013E25F-8DF9-4700-869D-9ABCAD731C44}" presName="horzOne" presStyleCnt="0"/>
      <dgm:spPr/>
    </dgm:pt>
  </dgm:ptLst>
  <dgm:cxnLst>
    <dgm:cxn modelId="{BE9ADBBC-9E09-434A-8198-9124B0DDB63F}" type="presOf" srcId="{604FBCE2-2744-4A20-8568-B0237EE0AB8A}" destId="{7CAF3480-3B42-41EE-BDC5-5277D553F6DA}" srcOrd="0" destOrd="0" presId="urn:microsoft.com/office/officeart/2005/8/layout/hierarchy4"/>
    <dgm:cxn modelId="{88A80523-CD27-4241-B5BD-8BB2F2E89CC4}" type="presOf" srcId="{5013E25F-8DF9-4700-869D-9ABCAD731C44}" destId="{E426AB06-F1D8-4ACD-A3FF-73530285CE87}" srcOrd="0" destOrd="0" presId="urn:microsoft.com/office/officeart/2005/8/layout/hierarchy4"/>
    <dgm:cxn modelId="{255D92F6-868C-447C-80D4-BF92D9418374}" srcId="{604FBCE2-2744-4A20-8568-B0237EE0AB8A}" destId="{5013E25F-8DF9-4700-869D-9ABCAD731C44}" srcOrd="0" destOrd="0" parTransId="{3CC3D3C7-64B4-42AF-85D5-C9DC67A9A8DA}" sibTransId="{F3F6CA7A-DBDC-4154-8388-8FC45720307F}"/>
    <dgm:cxn modelId="{56E32946-970D-403C-9BA0-EC0C3C09E228}" type="presParOf" srcId="{7CAF3480-3B42-41EE-BDC5-5277D553F6DA}" destId="{A8539F4E-1A1A-4C47-854B-46DEF9B67E2D}" srcOrd="0" destOrd="0" presId="urn:microsoft.com/office/officeart/2005/8/layout/hierarchy4"/>
    <dgm:cxn modelId="{8E7B2A8E-565E-470F-A6A5-164F294FA05D}" type="presParOf" srcId="{A8539F4E-1A1A-4C47-854B-46DEF9B67E2D}" destId="{E426AB06-F1D8-4ACD-A3FF-73530285CE87}" srcOrd="0" destOrd="0" presId="urn:microsoft.com/office/officeart/2005/8/layout/hierarchy4"/>
    <dgm:cxn modelId="{1541DAF3-4F91-483D-83FF-3904EAFB33BF}" type="presParOf" srcId="{A8539F4E-1A1A-4C47-854B-46DEF9B67E2D}" destId="{6E0FFD26-B263-4BA1-A730-3B6772559E1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EBB9B87E-31EB-4073-8DDC-0C9676020AAF}">
      <dgm:prSet custT="1"/>
      <dgm:spPr/>
      <dgm:t>
        <a:bodyPr/>
        <a:lstStyle/>
        <a:p>
          <a:pPr rtl="0"/>
          <a:r>
            <a:rPr lang="tr-TR" sz="2400" b="1" dirty="0" smtClean="0"/>
            <a:t>- Yüksek Kalitede Yassı Çelik Üretimi</a:t>
          </a:r>
          <a:endParaRPr lang="tr-TR" sz="2400" b="1" dirty="0"/>
        </a:p>
      </dgm:t>
    </dgm:pt>
    <dgm:pt modelId="{EBECB782-F23F-4F08-96C9-2EBD97DD92BD}" type="par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9DC8B140-7EA2-41AD-A7D1-7F82F3F3C2CD}" type="sib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626A8FDC-8627-48C4-ACCB-62B8C6653FFE}">
      <dgm:prSet custT="1"/>
      <dgm:spPr/>
      <dgm:t>
        <a:bodyPr/>
        <a:lstStyle/>
        <a:p>
          <a:pPr rtl="0"/>
          <a:r>
            <a:rPr lang="tr-TR" sz="2400" b="1" dirty="0" smtClean="0"/>
            <a:t>- Fizibilite Çalışmaları Tamamlanmak üzeredir.</a:t>
          </a:r>
          <a:endParaRPr lang="tr-TR" sz="2400" b="1" dirty="0"/>
        </a:p>
      </dgm:t>
    </dgm:pt>
    <dgm:pt modelId="{F1943C8D-AF28-468D-931F-BC20014D01C2}" type="par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FC5C9ECE-870E-459D-8C60-3067108873EA}" type="sib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82A6A1-7A29-4812-ADE5-818398A4A611}" type="pres">
      <dgm:prSet presAssocID="{EBB9B87E-31EB-4073-8DDC-0C9676020AA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AF7C8-3BA5-4730-9857-1A1F07F9EC0D}" type="pres">
      <dgm:prSet presAssocID="{9DC8B140-7EA2-41AD-A7D1-7F82F3F3C2CD}" presName="spacer" presStyleCnt="0"/>
      <dgm:spPr/>
      <dgm:t>
        <a:bodyPr/>
        <a:lstStyle/>
        <a:p>
          <a:endParaRPr lang="tr-TR"/>
        </a:p>
      </dgm:t>
    </dgm:pt>
    <dgm:pt modelId="{E8C9DA74-913E-4EC6-9E8B-812EB74479E1}" type="pres">
      <dgm:prSet presAssocID="{626A8FDC-8627-48C4-ACCB-62B8C6653FF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2AA570-FCD0-4933-B123-5AB7254F6B43}" type="presOf" srcId="{626A8FDC-8627-48C4-ACCB-62B8C6653FFE}" destId="{E8C9DA74-913E-4EC6-9E8B-812EB74479E1}" srcOrd="0" destOrd="0" presId="urn:microsoft.com/office/officeart/2005/8/layout/vList2"/>
    <dgm:cxn modelId="{393686E7-B80E-4B05-8873-BF611717DA1F}" type="presOf" srcId="{EBB9B87E-31EB-4073-8DDC-0C9676020AAF}" destId="{F682A6A1-7A29-4812-ADE5-818398A4A611}" srcOrd="0" destOrd="0" presId="urn:microsoft.com/office/officeart/2005/8/layout/vList2"/>
    <dgm:cxn modelId="{BCADE961-A6E4-43B6-B2B8-1AA7A69EA138}" srcId="{CC2E58FD-17FA-4F6B-ADDA-06FCDC518184}" destId="{EBB9B87E-31EB-4073-8DDC-0C9676020AAF}" srcOrd="0" destOrd="0" parTransId="{EBECB782-F23F-4F08-96C9-2EBD97DD92BD}" sibTransId="{9DC8B140-7EA2-41AD-A7D1-7F82F3F3C2CD}"/>
    <dgm:cxn modelId="{BB65AE1A-F2C3-47F2-9939-291DE3288B1C}" srcId="{CC2E58FD-17FA-4F6B-ADDA-06FCDC518184}" destId="{626A8FDC-8627-48C4-ACCB-62B8C6653FFE}" srcOrd="1" destOrd="0" parTransId="{F1943C8D-AF28-468D-931F-BC20014D01C2}" sibTransId="{FC5C9ECE-870E-459D-8C60-3067108873EA}"/>
    <dgm:cxn modelId="{3893A336-BABA-416B-B4CB-B398CC2EBB16}" type="presOf" srcId="{CC2E58FD-17FA-4F6B-ADDA-06FCDC518184}" destId="{EE952392-664A-4081-ACCE-7BA608C74558}" srcOrd="0" destOrd="0" presId="urn:microsoft.com/office/officeart/2005/8/layout/vList2"/>
    <dgm:cxn modelId="{95B431C7-7D65-46A7-A057-40AC52F85F5E}" type="presParOf" srcId="{EE952392-664A-4081-ACCE-7BA608C74558}" destId="{F682A6A1-7A29-4812-ADE5-818398A4A611}" srcOrd="0" destOrd="0" presId="urn:microsoft.com/office/officeart/2005/8/layout/vList2"/>
    <dgm:cxn modelId="{1308506B-1512-4D8F-8958-7750FC71EE9F}" type="presParOf" srcId="{EE952392-664A-4081-ACCE-7BA608C74558}" destId="{A86AF7C8-3BA5-4730-9857-1A1F07F9EC0D}" srcOrd="1" destOrd="0" presId="urn:microsoft.com/office/officeart/2005/8/layout/vList2"/>
    <dgm:cxn modelId="{64B6A131-B259-496A-A433-D9FA4B07B7B3}" type="presParOf" srcId="{EE952392-664A-4081-ACCE-7BA608C74558}" destId="{E8C9DA74-913E-4EC6-9E8B-812EB74479E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2400" b="1" dirty="0" smtClean="0"/>
            <a:t>Galvanizli</a:t>
          </a:r>
          <a:r>
            <a:rPr lang="tr-TR" sz="2400" dirty="0" smtClean="0"/>
            <a:t> </a:t>
          </a:r>
          <a:r>
            <a:rPr lang="tr-TR" sz="2400" b="1" dirty="0" smtClean="0"/>
            <a:t>Sac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B980F022-607F-4423-8356-977C824FD57A}">
      <dgm:prSet custT="1"/>
      <dgm:spPr/>
      <dgm:t>
        <a:bodyPr/>
        <a:lstStyle/>
        <a:p>
          <a:pPr rtl="0"/>
          <a:r>
            <a:rPr lang="tr-TR" sz="2400" b="1" dirty="0" smtClean="0"/>
            <a:t>Lamine</a:t>
          </a:r>
          <a:r>
            <a:rPr lang="tr-TR" sz="2400" dirty="0" smtClean="0"/>
            <a:t> </a:t>
          </a:r>
          <a:r>
            <a:rPr lang="tr-TR" sz="2400" b="1" dirty="0" smtClean="0"/>
            <a:t>Kaplamalı</a:t>
          </a:r>
          <a:r>
            <a:rPr lang="tr-TR" sz="2400" dirty="0" smtClean="0"/>
            <a:t> </a:t>
          </a:r>
          <a:r>
            <a:rPr lang="tr-TR" sz="2400" b="1" dirty="0" smtClean="0"/>
            <a:t>Sac</a:t>
          </a:r>
          <a:endParaRPr lang="tr-TR" sz="2400" b="1" dirty="0"/>
        </a:p>
      </dgm:t>
    </dgm:pt>
    <dgm:pt modelId="{CB484561-A60B-4649-87AB-5FCE02D53613}" type="parTrans" cxnId="{8022D91B-B3ED-4380-8D57-A44708174E40}">
      <dgm:prSet/>
      <dgm:spPr/>
      <dgm:t>
        <a:bodyPr/>
        <a:lstStyle/>
        <a:p>
          <a:endParaRPr lang="tr-TR"/>
        </a:p>
      </dgm:t>
    </dgm:pt>
    <dgm:pt modelId="{A712AAE6-25D6-42C9-A93A-29B82CE40F82}" type="sibTrans" cxnId="{8022D91B-B3ED-4380-8D57-A44708174E40}">
      <dgm:prSet/>
      <dgm:spPr/>
      <dgm:t>
        <a:bodyPr/>
        <a:lstStyle/>
        <a:p>
          <a:endParaRPr lang="tr-TR"/>
        </a:p>
      </dgm:t>
    </dgm:pt>
    <dgm:pt modelId="{6332DE60-F50D-4D41-96C1-0247D8983409}">
      <dgm:prSet custT="1"/>
      <dgm:spPr/>
      <dgm:t>
        <a:bodyPr/>
        <a:lstStyle/>
        <a:p>
          <a:pPr rtl="0"/>
          <a:r>
            <a:rPr lang="tr-TR" sz="2400" b="1" dirty="0" smtClean="0"/>
            <a:t>Kalaylı Teneke</a:t>
          </a:r>
          <a:r>
            <a:rPr lang="tr-TR" sz="2400" dirty="0" smtClean="0"/>
            <a:t> </a:t>
          </a:r>
          <a:endParaRPr lang="tr-TR" sz="2400" b="1" dirty="0"/>
        </a:p>
      </dgm:t>
    </dgm:pt>
    <dgm:pt modelId="{83868462-A25D-4206-88A3-6612875F9244}" type="parTrans" cxnId="{8ACA7000-D4B8-4E4D-8FF4-8D323C49DABA}">
      <dgm:prSet/>
      <dgm:spPr/>
      <dgm:t>
        <a:bodyPr/>
        <a:lstStyle/>
        <a:p>
          <a:endParaRPr lang="tr-TR"/>
        </a:p>
      </dgm:t>
    </dgm:pt>
    <dgm:pt modelId="{D21CA675-33E3-461C-B4F4-2AD143CC11B5}" type="sibTrans" cxnId="{8ACA7000-D4B8-4E4D-8FF4-8D323C49DABA}">
      <dgm:prSet/>
      <dgm:spPr/>
      <dgm:t>
        <a:bodyPr/>
        <a:lstStyle/>
        <a:p>
          <a:endParaRPr lang="tr-TR"/>
        </a:p>
      </dgm:t>
    </dgm:pt>
    <dgm:pt modelId="{F61B46C5-82A9-485C-A5E2-912CDBFDF797}">
      <dgm:prSet custT="1"/>
      <dgm:spPr/>
      <dgm:t>
        <a:bodyPr/>
        <a:lstStyle/>
        <a:p>
          <a:pPr rtl="0"/>
          <a:r>
            <a:rPr lang="tr-TR" sz="2400" b="1" dirty="0" smtClean="0"/>
            <a:t>Boyalı Sac</a:t>
          </a:r>
          <a:endParaRPr lang="tr-TR" sz="2400" b="1" dirty="0"/>
        </a:p>
      </dgm:t>
    </dgm:pt>
    <dgm:pt modelId="{12522FB5-835B-4DE4-AA36-0268ABA6D5DC}" type="parTrans" cxnId="{B3AAF134-64F0-4912-A752-21D039CDA54B}">
      <dgm:prSet/>
      <dgm:spPr/>
      <dgm:t>
        <a:bodyPr/>
        <a:lstStyle/>
        <a:p>
          <a:endParaRPr lang="tr-TR"/>
        </a:p>
      </dgm:t>
    </dgm:pt>
    <dgm:pt modelId="{472DBB6C-2CB5-4E02-90AC-425D35EA8687}" type="sibTrans" cxnId="{B3AAF134-64F0-4912-A752-21D039CDA54B}">
      <dgm:prSet/>
      <dgm:spPr/>
      <dgm:t>
        <a:bodyPr/>
        <a:lstStyle/>
        <a:p>
          <a:endParaRPr lang="tr-TR"/>
        </a:p>
      </dgm:t>
    </dgm:pt>
    <dgm:pt modelId="{6D771FCE-F16B-4CB2-A327-1BBDE4828908}">
      <dgm:prSet custT="1"/>
      <dgm:spPr/>
      <dgm:t>
        <a:bodyPr/>
        <a:lstStyle/>
        <a:p>
          <a:pPr rtl="0"/>
          <a:r>
            <a:rPr lang="tr-TR" sz="2400" b="1" dirty="0" smtClean="0"/>
            <a:t>Sıcak ve </a:t>
          </a:r>
          <a:r>
            <a:rPr lang="tr-TR" sz="2400" b="1" dirty="0" err="1" smtClean="0"/>
            <a:t>Asitlenmiş</a:t>
          </a:r>
          <a:r>
            <a:rPr lang="tr-TR" sz="2400" b="1" dirty="0" smtClean="0"/>
            <a:t> Sac </a:t>
          </a:r>
          <a:endParaRPr lang="tr-TR" sz="2400" b="1" dirty="0"/>
        </a:p>
      </dgm:t>
    </dgm:pt>
    <dgm:pt modelId="{7BFDEA2D-68A8-435F-AB85-EB334FF2A37F}" type="parTrans" cxnId="{4F4DAB09-D566-48B8-940D-0AF7AEFCF6F5}">
      <dgm:prSet/>
      <dgm:spPr/>
      <dgm:t>
        <a:bodyPr/>
        <a:lstStyle/>
        <a:p>
          <a:endParaRPr lang="tr-TR"/>
        </a:p>
      </dgm:t>
    </dgm:pt>
    <dgm:pt modelId="{F11A7C56-9576-42BE-9792-550CDF71D69C}" type="sibTrans" cxnId="{4F4DAB09-D566-48B8-940D-0AF7AEFCF6F5}">
      <dgm:prSet/>
      <dgm:spPr/>
      <dgm:t>
        <a:bodyPr/>
        <a:lstStyle/>
        <a:p>
          <a:endParaRPr lang="tr-TR"/>
        </a:p>
      </dgm:t>
    </dgm:pt>
    <dgm:pt modelId="{F376B609-837C-4215-8993-9F0991D9B12A}">
      <dgm:prSet custT="1"/>
      <dgm:spPr/>
      <dgm:t>
        <a:bodyPr/>
        <a:lstStyle/>
        <a:p>
          <a:pPr rtl="0"/>
          <a:r>
            <a:rPr lang="tr-TR" sz="2400" b="1" dirty="0" smtClean="0"/>
            <a:t> Soğuk</a:t>
          </a:r>
          <a:r>
            <a:rPr lang="tr-TR" sz="2400" dirty="0" smtClean="0"/>
            <a:t> </a:t>
          </a:r>
          <a:r>
            <a:rPr lang="tr-TR" sz="2400" b="1" dirty="0" smtClean="0"/>
            <a:t>Sac</a:t>
          </a:r>
          <a:endParaRPr lang="tr-TR" sz="2400" b="1" dirty="0"/>
        </a:p>
      </dgm:t>
    </dgm:pt>
    <dgm:pt modelId="{6F1FD8C0-9B18-4CF7-AFCC-E0702A5F4E06}" type="parTrans" cxnId="{DCFD0CA7-BAC6-485A-90F7-BA44CD780EA3}">
      <dgm:prSet/>
      <dgm:spPr/>
      <dgm:t>
        <a:bodyPr/>
        <a:lstStyle/>
        <a:p>
          <a:endParaRPr lang="tr-TR"/>
        </a:p>
      </dgm:t>
    </dgm:pt>
    <dgm:pt modelId="{6D4FF0E9-2979-46B0-BDE7-7858BC95CAC2}" type="sibTrans" cxnId="{DCFD0CA7-BAC6-485A-90F7-BA44CD780EA3}">
      <dgm:prSet/>
      <dgm:spPr/>
      <dgm:t>
        <a:bodyPr/>
        <a:lstStyle/>
        <a:p>
          <a:endParaRPr lang="tr-TR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601AC7-265E-4AF4-85F8-7F0C13F67D67}" type="pres">
      <dgm:prSet presAssocID="{F376B609-837C-4215-8993-9F0991D9B12A}" presName="parentText" presStyleLbl="node1" presStyleIdx="0" presStyleCnt="6" custLinFactY="100000" custLinFactNeighborY="13016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A8AEC4F-B3F2-4A40-BA0A-71E4ED02F083}" type="pres">
      <dgm:prSet presAssocID="{6D4FF0E9-2979-46B0-BDE7-7858BC95CAC2}" presName="spacer" presStyleCnt="0"/>
      <dgm:spPr/>
    </dgm:pt>
    <dgm:pt modelId="{23E9CA22-A332-4AB5-A980-5FB77E3F7746}" type="pres">
      <dgm:prSet presAssocID="{6D771FCE-F16B-4CB2-A327-1BBDE4828908}" presName="parentText" presStyleLbl="node1" presStyleIdx="1" presStyleCnt="6" custLinFactY="-121653" custLinFactNeighborX="1335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228CDD-1922-4C09-98BC-2F406A1C615B}" type="pres">
      <dgm:prSet presAssocID="{F11A7C56-9576-42BE-9792-550CDF71D69C}" presName="spacer" presStyleCnt="0"/>
      <dgm:spPr/>
    </dgm:pt>
    <dgm:pt modelId="{5AB73EDA-568C-45F2-91F0-28A571866D82}" type="pres">
      <dgm:prSet presAssocID="{7236AA8D-E861-4766-A7A7-72A50158806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8D2A6-5B9F-44AF-B3B5-09D7F1C492E6}" type="pres">
      <dgm:prSet presAssocID="{6B38DCA7-F217-4E31-9B9A-569B057AFF06}" presName="spacer" presStyleCnt="0"/>
      <dgm:spPr/>
    </dgm:pt>
    <dgm:pt modelId="{BF76BB5E-4CA3-4DAC-9860-7B796AFD7E8F}" type="pres">
      <dgm:prSet presAssocID="{F61B46C5-82A9-485C-A5E2-912CDBFDF79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A8C4A9D-1E6D-47CD-8D83-649A7CD6FA40}" type="pres">
      <dgm:prSet presAssocID="{472DBB6C-2CB5-4E02-90AC-425D35EA8687}" presName="spacer" presStyleCnt="0"/>
      <dgm:spPr/>
    </dgm:pt>
    <dgm:pt modelId="{CE88118E-D4B2-4C86-946E-E5B671F7108D}" type="pres">
      <dgm:prSet presAssocID="{B980F022-607F-4423-8356-977C824FD57A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FE5E68-5D4C-46D9-94C5-3C6DF9581ED0}" type="pres">
      <dgm:prSet presAssocID="{A712AAE6-25D6-42C9-A93A-29B82CE40F82}" presName="spacer" presStyleCnt="0"/>
      <dgm:spPr/>
    </dgm:pt>
    <dgm:pt modelId="{8B52D11C-97A5-44FD-AF45-C101169A06E8}" type="pres">
      <dgm:prSet presAssocID="{6332DE60-F50D-4D41-96C1-0247D898340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8182675-B266-4DB3-A399-7BC57A480C77}" type="presOf" srcId="{CC2E58FD-17FA-4F6B-ADDA-06FCDC518184}" destId="{EE952392-664A-4081-ACCE-7BA608C74558}" srcOrd="0" destOrd="0" presId="urn:microsoft.com/office/officeart/2005/8/layout/vList2"/>
    <dgm:cxn modelId="{F2AA21A2-ECFF-4330-A0A4-BEE38A1555C1}" type="presOf" srcId="{B980F022-607F-4423-8356-977C824FD57A}" destId="{CE88118E-D4B2-4C86-946E-E5B671F7108D}" srcOrd="0" destOrd="0" presId="urn:microsoft.com/office/officeart/2005/8/layout/vList2"/>
    <dgm:cxn modelId="{6A546012-EBF9-4A16-83AB-B3D7B691F522}" type="presOf" srcId="{6332DE60-F50D-4D41-96C1-0247D8983409}" destId="{8B52D11C-97A5-44FD-AF45-C101169A06E8}" srcOrd="0" destOrd="0" presId="urn:microsoft.com/office/officeart/2005/8/layout/vList2"/>
    <dgm:cxn modelId="{6C823D51-FB6E-47A0-A7A5-62394195F037}" type="presOf" srcId="{6D771FCE-F16B-4CB2-A327-1BBDE4828908}" destId="{23E9CA22-A332-4AB5-A980-5FB77E3F7746}" srcOrd="0" destOrd="0" presId="urn:microsoft.com/office/officeart/2005/8/layout/vList2"/>
    <dgm:cxn modelId="{74CF100B-71FB-44DD-901A-CD08D9E788F8}" srcId="{CC2E58FD-17FA-4F6B-ADDA-06FCDC518184}" destId="{7236AA8D-E861-4766-A7A7-72A501588066}" srcOrd="2" destOrd="0" parTransId="{5E38F280-36B6-4ED5-80A1-C438366FE925}" sibTransId="{6B38DCA7-F217-4E31-9B9A-569B057AFF06}"/>
    <dgm:cxn modelId="{70B41645-683E-4D37-87EA-777320E6ED65}" type="presOf" srcId="{F61B46C5-82A9-485C-A5E2-912CDBFDF797}" destId="{BF76BB5E-4CA3-4DAC-9860-7B796AFD7E8F}" srcOrd="0" destOrd="0" presId="urn:microsoft.com/office/officeart/2005/8/layout/vList2"/>
    <dgm:cxn modelId="{F4D65BE0-1B91-4A98-B65B-6CCA8F9E9D45}" type="presOf" srcId="{F376B609-837C-4215-8993-9F0991D9B12A}" destId="{AC601AC7-265E-4AF4-85F8-7F0C13F67D67}" srcOrd="0" destOrd="0" presId="urn:microsoft.com/office/officeart/2005/8/layout/vList2"/>
    <dgm:cxn modelId="{B3AAF134-64F0-4912-A752-21D039CDA54B}" srcId="{CC2E58FD-17FA-4F6B-ADDA-06FCDC518184}" destId="{F61B46C5-82A9-485C-A5E2-912CDBFDF797}" srcOrd="3" destOrd="0" parTransId="{12522FB5-835B-4DE4-AA36-0268ABA6D5DC}" sibTransId="{472DBB6C-2CB5-4E02-90AC-425D35EA8687}"/>
    <dgm:cxn modelId="{7558C466-416E-46BB-AB75-FCAA93EF3B43}" type="presOf" srcId="{7236AA8D-E861-4766-A7A7-72A501588066}" destId="{5AB73EDA-568C-45F2-91F0-28A571866D82}" srcOrd="0" destOrd="0" presId="urn:microsoft.com/office/officeart/2005/8/layout/vList2"/>
    <dgm:cxn modelId="{4F4DAB09-D566-48B8-940D-0AF7AEFCF6F5}" srcId="{CC2E58FD-17FA-4F6B-ADDA-06FCDC518184}" destId="{6D771FCE-F16B-4CB2-A327-1BBDE4828908}" srcOrd="1" destOrd="0" parTransId="{7BFDEA2D-68A8-435F-AB85-EB334FF2A37F}" sibTransId="{F11A7C56-9576-42BE-9792-550CDF71D69C}"/>
    <dgm:cxn modelId="{8022D91B-B3ED-4380-8D57-A44708174E40}" srcId="{CC2E58FD-17FA-4F6B-ADDA-06FCDC518184}" destId="{B980F022-607F-4423-8356-977C824FD57A}" srcOrd="4" destOrd="0" parTransId="{CB484561-A60B-4649-87AB-5FCE02D53613}" sibTransId="{A712AAE6-25D6-42C9-A93A-29B82CE40F82}"/>
    <dgm:cxn modelId="{8ACA7000-D4B8-4E4D-8FF4-8D323C49DABA}" srcId="{CC2E58FD-17FA-4F6B-ADDA-06FCDC518184}" destId="{6332DE60-F50D-4D41-96C1-0247D8983409}" srcOrd="5" destOrd="0" parTransId="{83868462-A25D-4206-88A3-6612875F9244}" sibTransId="{D21CA675-33E3-461C-B4F4-2AD143CC11B5}"/>
    <dgm:cxn modelId="{DCFD0CA7-BAC6-485A-90F7-BA44CD780EA3}" srcId="{CC2E58FD-17FA-4F6B-ADDA-06FCDC518184}" destId="{F376B609-837C-4215-8993-9F0991D9B12A}" srcOrd="0" destOrd="0" parTransId="{6F1FD8C0-9B18-4CF7-AFCC-E0702A5F4E06}" sibTransId="{6D4FF0E9-2979-46B0-BDE7-7858BC95CAC2}"/>
    <dgm:cxn modelId="{C8E114EB-968B-45EB-A807-468C6AF17328}" type="presParOf" srcId="{EE952392-664A-4081-ACCE-7BA608C74558}" destId="{AC601AC7-265E-4AF4-85F8-7F0C13F67D67}" srcOrd="0" destOrd="0" presId="urn:microsoft.com/office/officeart/2005/8/layout/vList2"/>
    <dgm:cxn modelId="{DC5001A3-8617-4EA4-B429-76A4EDE3FCA4}" type="presParOf" srcId="{EE952392-664A-4081-ACCE-7BA608C74558}" destId="{BA8AEC4F-B3F2-4A40-BA0A-71E4ED02F083}" srcOrd="1" destOrd="0" presId="urn:microsoft.com/office/officeart/2005/8/layout/vList2"/>
    <dgm:cxn modelId="{4E02A6DC-E8CE-4AF5-A70F-FBA8A5C879CB}" type="presParOf" srcId="{EE952392-664A-4081-ACCE-7BA608C74558}" destId="{23E9CA22-A332-4AB5-A980-5FB77E3F7746}" srcOrd="2" destOrd="0" presId="urn:microsoft.com/office/officeart/2005/8/layout/vList2"/>
    <dgm:cxn modelId="{1E32A305-10DE-4BB2-AA16-E3994AD22C55}" type="presParOf" srcId="{EE952392-664A-4081-ACCE-7BA608C74558}" destId="{1D228CDD-1922-4C09-98BC-2F406A1C615B}" srcOrd="3" destOrd="0" presId="urn:microsoft.com/office/officeart/2005/8/layout/vList2"/>
    <dgm:cxn modelId="{BBF37D47-7EB7-4C62-BBE5-6D62208998D2}" type="presParOf" srcId="{EE952392-664A-4081-ACCE-7BA608C74558}" destId="{5AB73EDA-568C-45F2-91F0-28A571866D82}" srcOrd="4" destOrd="0" presId="urn:microsoft.com/office/officeart/2005/8/layout/vList2"/>
    <dgm:cxn modelId="{C1068CDA-4BED-4209-A3DF-0D735EBD0E03}" type="presParOf" srcId="{EE952392-664A-4081-ACCE-7BA608C74558}" destId="{4248D2A6-5B9F-44AF-B3B5-09D7F1C492E6}" srcOrd="5" destOrd="0" presId="urn:microsoft.com/office/officeart/2005/8/layout/vList2"/>
    <dgm:cxn modelId="{AB739FA2-553A-489C-88F0-8D6E0317952C}" type="presParOf" srcId="{EE952392-664A-4081-ACCE-7BA608C74558}" destId="{BF76BB5E-4CA3-4DAC-9860-7B796AFD7E8F}" srcOrd="6" destOrd="0" presId="urn:microsoft.com/office/officeart/2005/8/layout/vList2"/>
    <dgm:cxn modelId="{2F551887-E529-45EA-9DBD-842EC333C2A1}" type="presParOf" srcId="{EE952392-664A-4081-ACCE-7BA608C74558}" destId="{8A8C4A9D-1E6D-47CD-8D83-649A7CD6FA40}" srcOrd="7" destOrd="0" presId="urn:microsoft.com/office/officeart/2005/8/layout/vList2"/>
    <dgm:cxn modelId="{91F9D724-A533-44CF-9BE2-76885A783335}" type="presParOf" srcId="{EE952392-664A-4081-ACCE-7BA608C74558}" destId="{CE88118E-D4B2-4C86-946E-E5B671F7108D}" srcOrd="8" destOrd="0" presId="urn:microsoft.com/office/officeart/2005/8/layout/vList2"/>
    <dgm:cxn modelId="{3483EBA9-99E6-4CF7-B1CE-09AD69E57A56}" type="presParOf" srcId="{EE952392-664A-4081-ACCE-7BA608C74558}" destId="{80FE5E68-5D4C-46D9-94C5-3C6DF9581ED0}" srcOrd="9" destOrd="0" presId="urn:microsoft.com/office/officeart/2005/8/layout/vList2"/>
    <dgm:cxn modelId="{228B2B64-2933-446F-846A-9ED209DE3F8D}" type="presParOf" srcId="{EE952392-664A-4081-ACCE-7BA608C74558}" destId="{8B52D11C-97A5-44FD-AF45-C101169A06E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list1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F29B6BD6-E217-4396-97BC-D3083FBA0B89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AMBALAJ SANAYİ</a:t>
          </a:r>
        </a:p>
      </dgm:t>
    </dgm:pt>
    <dgm:pt modelId="{8122F4C4-5429-4A28-9669-BA22CFC662E8}" type="parTrans" cxnId="{1F7ACC9C-F87D-44C5-B82B-764C0DD37E7C}">
      <dgm:prSet/>
      <dgm:spPr/>
      <dgm:t>
        <a:bodyPr/>
        <a:lstStyle/>
        <a:p>
          <a:endParaRPr lang="tr-TR"/>
        </a:p>
      </dgm:t>
    </dgm:pt>
    <dgm:pt modelId="{142342F7-9CAF-4DEE-8101-83D50C1E8AF5}" type="sibTrans" cxnId="{1F7ACC9C-F87D-44C5-B82B-764C0DD37E7C}">
      <dgm:prSet/>
      <dgm:spPr/>
      <dgm:t>
        <a:bodyPr/>
        <a:lstStyle/>
        <a:p>
          <a:endParaRPr lang="tr-TR"/>
        </a:p>
      </dgm:t>
    </dgm:pt>
    <dgm:pt modelId="{F454B4BA-D513-43A7-A24E-E7F5247C2EC3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BEYAZ EŞYA</a:t>
          </a:r>
        </a:p>
      </dgm:t>
    </dgm:pt>
    <dgm:pt modelId="{B82C7C37-052F-40F8-B9EC-3C1EC4012BAF}" type="parTrans" cxnId="{D071175C-36E1-49EB-850A-162E0CAD092F}">
      <dgm:prSet/>
      <dgm:spPr/>
      <dgm:t>
        <a:bodyPr/>
        <a:lstStyle/>
        <a:p>
          <a:endParaRPr lang="tr-TR"/>
        </a:p>
      </dgm:t>
    </dgm:pt>
    <dgm:pt modelId="{F032CFB1-9766-4FD7-8AE2-CC2696F596B0}" type="sibTrans" cxnId="{D071175C-36E1-49EB-850A-162E0CAD092F}">
      <dgm:prSet/>
      <dgm:spPr/>
      <dgm:t>
        <a:bodyPr/>
        <a:lstStyle/>
        <a:p>
          <a:endParaRPr lang="tr-TR"/>
        </a:p>
      </dgm:t>
    </dgm:pt>
    <dgm:pt modelId="{7395448B-EE2C-4054-897C-94CCFBEF622B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PANEL RAYATÖR</a:t>
          </a:r>
        </a:p>
      </dgm:t>
    </dgm:pt>
    <dgm:pt modelId="{815362A1-DE34-4D62-B769-65B60317AC47}" type="parTrans" cxnId="{D49015F4-5BDD-46DB-B238-19F60505562D}">
      <dgm:prSet/>
      <dgm:spPr/>
      <dgm:t>
        <a:bodyPr/>
        <a:lstStyle/>
        <a:p>
          <a:endParaRPr lang="tr-TR"/>
        </a:p>
      </dgm:t>
    </dgm:pt>
    <dgm:pt modelId="{D02BF5D0-06AD-4763-90A3-32D61A7FE838}" type="sibTrans" cxnId="{D49015F4-5BDD-46DB-B238-19F60505562D}">
      <dgm:prSet/>
      <dgm:spPr/>
      <dgm:t>
        <a:bodyPr/>
        <a:lstStyle/>
        <a:p>
          <a:endParaRPr lang="tr-TR"/>
        </a:p>
      </dgm:t>
    </dgm:pt>
    <dgm:pt modelId="{EC3C062E-BFC4-4E5C-84B7-F892A6D66488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GEMİ SANAYİ </a:t>
          </a:r>
        </a:p>
      </dgm:t>
    </dgm:pt>
    <dgm:pt modelId="{80DD23C7-77FC-45E9-B342-9FF60131F053}" type="parTrans" cxnId="{05C6737F-58CF-4EAD-8A33-EA03260F2D2A}">
      <dgm:prSet/>
      <dgm:spPr/>
      <dgm:t>
        <a:bodyPr/>
        <a:lstStyle/>
        <a:p>
          <a:endParaRPr lang="tr-TR"/>
        </a:p>
      </dgm:t>
    </dgm:pt>
    <dgm:pt modelId="{7B46DF43-42C8-4FEC-86B9-30647673354E}" type="sibTrans" cxnId="{05C6737F-58CF-4EAD-8A33-EA03260F2D2A}">
      <dgm:prSet/>
      <dgm:spPr/>
      <dgm:t>
        <a:bodyPr/>
        <a:lstStyle/>
        <a:p>
          <a:endParaRPr lang="tr-TR"/>
        </a:p>
      </dgm:t>
    </dgm:pt>
    <dgm:pt modelId="{542A9D96-7B77-4CFC-9AA6-95478FF9A176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YAPI ÇELİKLERİ</a:t>
          </a:r>
        </a:p>
      </dgm:t>
    </dgm:pt>
    <dgm:pt modelId="{B8B18A3C-EEE8-4D22-8456-81AB9A536704}" type="parTrans" cxnId="{6A3467F9-F700-43FA-9B54-E62F2202604D}">
      <dgm:prSet/>
      <dgm:spPr/>
      <dgm:t>
        <a:bodyPr/>
        <a:lstStyle/>
        <a:p>
          <a:endParaRPr lang="tr-TR"/>
        </a:p>
      </dgm:t>
    </dgm:pt>
    <dgm:pt modelId="{9069A341-9A01-4075-B24B-D4935AEF36C9}" type="sibTrans" cxnId="{6A3467F9-F700-43FA-9B54-E62F2202604D}">
      <dgm:prSet/>
      <dgm:spPr/>
      <dgm:t>
        <a:bodyPr/>
        <a:lstStyle/>
        <a:p>
          <a:endParaRPr lang="tr-TR"/>
        </a:p>
      </dgm:t>
    </dgm:pt>
    <dgm:pt modelId="{48629CCE-80A2-4197-B9A2-BA579C4D7881}">
      <dgm:prSet custT="1"/>
      <dgm:spPr/>
      <dgm:t>
        <a:bodyPr/>
        <a:lstStyle/>
        <a:p>
          <a:r>
            <a:rPr lang="tr-TR" sz="1600" smtClean="0">
              <a:solidFill>
                <a:schemeClr val="bg1"/>
              </a:solidFill>
              <a:latin typeface="Calibri" pitchFamily="34" charset="0"/>
            </a:rPr>
            <a:t>SANDİVİÇ PANEL</a:t>
          </a:r>
          <a:endParaRPr lang="tr-TR" sz="1600" dirty="0" smtClean="0">
            <a:solidFill>
              <a:schemeClr val="bg1"/>
            </a:solidFill>
            <a:latin typeface="Calibri" pitchFamily="34" charset="0"/>
          </a:endParaRPr>
        </a:p>
      </dgm:t>
    </dgm:pt>
    <dgm:pt modelId="{17BAC1C6-4211-43D7-A2FC-99D0407FE3AD}" type="parTrans" cxnId="{14FC1872-2F7F-4C95-B974-1EE16B864FB1}">
      <dgm:prSet/>
      <dgm:spPr/>
      <dgm:t>
        <a:bodyPr/>
        <a:lstStyle/>
        <a:p>
          <a:endParaRPr lang="tr-TR"/>
        </a:p>
      </dgm:t>
    </dgm:pt>
    <dgm:pt modelId="{5605812E-03C9-4F07-A93E-9B85E5E6F665}" type="sibTrans" cxnId="{14FC1872-2F7F-4C95-B974-1EE16B864FB1}">
      <dgm:prSet/>
      <dgm:spPr/>
      <dgm:t>
        <a:bodyPr/>
        <a:lstStyle/>
        <a:p>
          <a:endParaRPr lang="tr-TR"/>
        </a:p>
      </dgm:t>
    </dgm:pt>
    <dgm:pt modelId="{42CF7863-76FF-4E9D-BC47-240C1141D131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KARA VE DEMİRYOLU ARAÇLARI</a:t>
          </a:r>
        </a:p>
      </dgm:t>
    </dgm:pt>
    <dgm:pt modelId="{B1D61D86-F159-476E-989D-3AB25E452C34}" type="parTrans" cxnId="{9B422C70-F99B-4485-A271-7B3CC761732E}">
      <dgm:prSet/>
      <dgm:spPr/>
      <dgm:t>
        <a:bodyPr/>
        <a:lstStyle/>
        <a:p>
          <a:endParaRPr lang="tr-TR"/>
        </a:p>
      </dgm:t>
    </dgm:pt>
    <dgm:pt modelId="{32F8E024-360D-4D08-98F7-19CC1C386B3C}" type="sibTrans" cxnId="{9B422C70-F99B-4485-A271-7B3CC761732E}">
      <dgm:prSet/>
      <dgm:spPr/>
      <dgm:t>
        <a:bodyPr/>
        <a:lstStyle/>
        <a:p>
          <a:endParaRPr lang="tr-TR"/>
        </a:p>
      </dgm:t>
    </dgm:pt>
    <dgm:pt modelId="{2B2C82C1-D918-4888-9ED3-AF51ABD7EA16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OTOMOTİV YAN SANAYİİ</a:t>
          </a:r>
        </a:p>
      </dgm:t>
    </dgm:pt>
    <dgm:pt modelId="{AD769E5C-D1D0-4E81-B946-3913A6EED360}" type="parTrans" cxnId="{DE899224-A07D-44EE-888E-196088DBCB63}">
      <dgm:prSet/>
      <dgm:spPr/>
      <dgm:t>
        <a:bodyPr/>
        <a:lstStyle/>
        <a:p>
          <a:endParaRPr lang="tr-TR"/>
        </a:p>
      </dgm:t>
    </dgm:pt>
    <dgm:pt modelId="{9045C238-2AFA-4DD7-86CC-B6B4593F49AD}" type="sibTrans" cxnId="{DE899224-A07D-44EE-888E-196088DBCB63}">
      <dgm:prSet/>
      <dgm:spPr/>
      <dgm:t>
        <a:bodyPr/>
        <a:lstStyle/>
        <a:p>
          <a:endParaRPr lang="tr-TR"/>
        </a:p>
      </dgm:t>
    </dgm:pt>
    <dgm:pt modelId="{44EF525C-E180-4B06-AE65-2F43FC9E0B96}">
      <dgm:prSet custT="1"/>
      <dgm:spPr/>
      <dgm:t>
        <a:bodyPr/>
        <a:lstStyle/>
        <a:p>
          <a:r>
            <a:rPr lang="tr-TR" sz="1600" smtClean="0">
              <a:solidFill>
                <a:schemeClr val="bg1"/>
              </a:solidFill>
              <a:latin typeface="Calibri" pitchFamily="34" charset="0"/>
            </a:rPr>
            <a:t>İŞ MAKİNALARI</a:t>
          </a:r>
          <a:endParaRPr lang="tr-TR" sz="1600" dirty="0" smtClean="0">
            <a:solidFill>
              <a:schemeClr val="bg1"/>
            </a:solidFill>
            <a:latin typeface="Calibri" pitchFamily="34" charset="0"/>
          </a:endParaRPr>
        </a:p>
      </dgm:t>
    </dgm:pt>
    <dgm:pt modelId="{9550F388-FE67-42FC-81C0-9DA9BEEAE745}" type="parTrans" cxnId="{2E1A7875-C942-49FA-B161-ADC36F593A05}">
      <dgm:prSet/>
      <dgm:spPr/>
      <dgm:t>
        <a:bodyPr/>
        <a:lstStyle/>
        <a:p>
          <a:endParaRPr lang="tr-TR"/>
        </a:p>
      </dgm:t>
    </dgm:pt>
    <dgm:pt modelId="{23E715DC-1317-41E2-A52B-0A2084DAA0F0}" type="sibTrans" cxnId="{2E1A7875-C942-49FA-B161-ADC36F593A05}">
      <dgm:prSet/>
      <dgm:spPr/>
      <dgm:t>
        <a:bodyPr/>
        <a:lstStyle/>
        <a:p>
          <a:endParaRPr lang="tr-TR"/>
        </a:p>
      </dgm:t>
    </dgm:pt>
    <dgm:pt modelId="{6652CAB8-803A-4E48-B091-0F2671C9C214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MAKİNE PARÇALARI İMALATI</a:t>
          </a:r>
        </a:p>
      </dgm:t>
    </dgm:pt>
    <dgm:pt modelId="{F8EFC4D5-72C4-408D-809E-4BF6361A90C7}" type="parTrans" cxnId="{067C097D-8296-45E8-BF9A-35E72D4B364E}">
      <dgm:prSet/>
      <dgm:spPr/>
      <dgm:t>
        <a:bodyPr/>
        <a:lstStyle/>
        <a:p>
          <a:endParaRPr lang="tr-TR"/>
        </a:p>
      </dgm:t>
    </dgm:pt>
    <dgm:pt modelId="{C1DF2DD4-2CED-493C-965A-3BF3EA7C2AE1}" type="sibTrans" cxnId="{067C097D-8296-45E8-BF9A-35E72D4B364E}">
      <dgm:prSet/>
      <dgm:spPr/>
      <dgm:t>
        <a:bodyPr/>
        <a:lstStyle/>
        <a:p>
          <a:endParaRPr lang="tr-TR"/>
        </a:p>
      </dgm:t>
    </dgm:pt>
    <dgm:pt modelId="{98386CC7-0A0E-4597-8B9C-CE77189491EC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BASINÇLI KAPLAR VE KAZANLAR</a:t>
          </a:r>
        </a:p>
      </dgm:t>
    </dgm:pt>
    <dgm:pt modelId="{45125CA4-A63D-4C35-A0E5-DF9C8D425E96}" type="parTrans" cxnId="{EDF49558-428A-461D-ACC5-6B24CCE0B0FB}">
      <dgm:prSet/>
      <dgm:spPr/>
      <dgm:t>
        <a:bodyPr/>
        <a:lstStyle/>
        <a:p>
          <a:endParaRPr lang="tr-TR"/>
        </a:p>
      </dgm:t>
    </dgm:pt>
    <dgm:pt modelId="{9CEC0A63-A13F-4DDD-9132-2014636E14F9}" type="sibTrans" cxnId="{EDF49558-428A-461D-ACC5-6B24CCE0B0FB}">
      <dgm:prSet/>
      <dgm:spPr/>
      <dgm:t>
        <a:bodyPr/>
        <a:lstStyle/>
        <a:p>
          <a:endParaRPr lang="tr-TR"/>
        </a:p>
      </dgm:t>
    </dgm:pt>
    <dgm:pt modelId="{CBBF3A32-F452-4606-8D3E-40FD8B1AD853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TARIM MAKİNALARI</a:t>
          </a:r>
          <a:endParaRPr lang="tr-TR" sz="1600" dirty="0">
            <a:solidFill>
              <a:schemeClr val="bg1"/>
            </a:solidFill>
          </a:endParaRPr>
        </a:p>
      </dgm:t>
    </dgm:pt>
    <dgm:pt modelId="{DE1D9C6F-3E21-4C01-A969-56CBF8B72950}" type="parTrans" cxnId="{9DC4F707-09E1-430C-B7AD-EDF546965B86}">
      <dgm:prSet/>
      <dgm:spPr/>
      <dgm:t>
        <a:bodyPr/>
        <a:lstStyle/>
        <a:p>
          <a:endParaRPr lang="tr-TR"/>
        </a:p>
      </dgm:t>
    </dgm:pt>
    <dgm:pt modelId="{B08EDDDC-1065-4EF7-8850-D30959CEB33D}" type="sibTrans" cxnId="{9DC4F707-09E1-430C-B7AD-EDF546965B86}">
      <dgm:prSet/>
      <dgm:spPr/>
      <dgm:t>
        <a:bodyPr/>
        <a:lstStyle/>
        <a:p>
          <a:endParaRPr lang="tr-TR"/>
        </a:p>
      </dgm:t>
    </dgm:pt>
    <dgm:pt modelId="{75B77DAD-D0D8-4C29-9328-F44D56FA322E}" type="pres">
      <dgm:prSet presAssocID="{CC2E58FD-17FA-4F6B-ADDA-06FCDC5181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8769988-0EE4-4E5E-803C-2D3D6036DED5}" type="pres">
      <dgm:prSet presAssocID="{F29B6BD6-E217-4396-97BC-D3083FBA0B89}" presName="parentLin" presStyleCnt="0"/>
      <dgm:spPr/>
    </dgm:pt>
    <dgm:pt modelId="{817EBA8C-ABD1-4959-9D35-6F623FA6C07E}" type="pres">
      <dgm:prSet presAssocID="{F29B6BD6-E217-4396-97BC-D3083FBA0B89}" presName="parentLeftMargin" presStyleLbl="node1" presStyleIdx="0" presStyleCnt="12"/>
      <dgm:spPr/>
      <dgm:t>
        <a:bodyPr/>
        <a:lstStyle/>
        <a:p>
          <a:endParaRPr lang="tr-TR"/>
        </a:p>
      </dgm:t>
    </dgm:pt>
    <dgm:pt modelId="{CBC550BC-26F5-4824-937D-2D3CAF6213D6}" type="pres">
      <dgm:prSet presAssocID="{F29B6BD6-E217-4396-97BC-D3083FBA0B89}" presName="parentText" presStyleLbl="node1" presStyleIdx="0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D9174E-A865-4E83-8AA0-9FF2E84259D2}" type="pres">
      <dgm:prSet presAssocID="{F29B6BD6-E217-4396-97BC-D3083FBA0B89}" presName="negativeSpace" presStyleCnt="0"/>
      <dgm:spPr/>
    </dgm:pt>
    <dgm:pt modelId="{64824A2D-023F-464E-A260-6F230A79C122}" type="pres">
      <dgm:prSet presAssocID="{F29B6BD6-E217-4396-97BC-D3083FBA0B89}" presName="childText" presStyleLbl="conFgAcc1" presStyleIdx="0" presStyleCnt="12">
        <dgm:presLayoutVars>
          <dgm:bulletEnabled val="1"/>
        </dgm:presLayoutVars>
      </dgm:prSet>
      <dgm:spPr/>
    </dgm:pt>
    <dgm:pt modelId="{77C6B209-B096-494D-B66B-8CE1AB91D74B}" type="pres">
      <dgm:prSet presAssocID="{142342F7-9CAF-4DEE-8101-83D50C1E8AF5}" presName="spaceBetweenRectangles" presStyleCnt="0"/>
      <dgm:spPr/>
    </dgm:pt>
    <dgm:pt modelId="{F695378E-D22A-4DF3-B5DA-B2413725DDEC}" type="pres">
      <dgm:prSet presAssocID="{F454B4BA-D513-43A7-A24E-E7F5247C2EC3}" presName="parentLin" presStyleCnt="0"/>
      <dgm:spPr/>
    </dgm:pt>
    <dgm:pt modelId="{9840D2DD-F820-49D4-A2B1-29E9947249F2}" type="pres">
      <dgm:prSet presAssocID="{F454B4BA-D513-43A7-A24E-E7F5247C2EC3}" presName="parentLeftMargin" presStyleLbl="node1" presStyleIdx="0" presStyleCnt="12"/>
      <dgm:spPr/>
      <dgm:t>
        <a:bodyPr/>
        <a:lstStyle/>
        <a:p>
          <a:endParaRPr lang="tr-TR"/>
        </a:p>
      </dgm:t>
    </dgm:pt>
    <dgm:pt modelId="{6FA52EA9-0A01-455E-9AA0-3740F44739B0}" type="pres">
      <dgm:prSet presAssocID="{F454B4BA-D513-43A7-A24E-E7F5247C2EC3}" presName="parentText" presStyleLbl="node1" presStyleIdx="1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3971E0-BE3A-45B2-AB41-91346BA103E3}" type="pres">
      <dgm:prSet presAssocID="{F454B4BA-D513-43A7-A24E-E7F5247C2EC3}" presName="negativeSpace" presStyleCnt="0"/>
      <dgm:spPr/>
    </dgm:pt>
    <dgm:pt modelId="{804DE1DC-8738-4215-9853-71A49720B0B8}" type="pres">
      <dgm:prSet presAssocID="{F454B4BA-D513-43A7-A24E-E7F5247C2EC3}" presName="childText" presStyleLbl="conFgAcc1" presStyleIdx="1" presStyleCnt="12">
        <dgm:presLayoutVars>
          <dgm:bulletEnabled val="1"/>
        </dgm:presLayoutVars>
      </dgm:prSet>
      <dgm:spPr/>
    </dgm:pt>
    <dgm:pt modelId="{E4583478-5F4B-4561-AA15-265EDCEC7CC3}" type="pres">
      <dgm:prSet presAssocID="{F032CFB1-9766-4FD7-8AE2-CC2696F596B0}" presName="spaceBetweenRectangles" presStyleCnt="0"/>
      <dgm:spPr/>
    </dgm:pt>
    <dgm:pt modelId="{02F167E3-36C2-4A84-B09F-5FDA8C2A5373}" type="pres">
      <dgm:prSet presAssocID="{7395448B-EE2C-4054-897C-94CCFBEF622B}" presName="parentLin" presStyleCnt="0"/>
      <dgm:spPr/>
    </dgm:pt>
    <dgm:pt modelId="{0DDB3CA3-CECE-4AE5-8936-D752F061AE8E}" type="pres">
      <dgm:prSet presAssocID="{7395448B-EE2C-4054-897C-94CCFBEF622B}" presName="parentLeftMargin" presStyleLbl="node1" presStyleIdx="1" presStyleCnt="12"/>
      <dgm:spPr/>
      <dgm:t>
        <a:bodyPr/>
        <a:lstStyle/>
        <a:p>
          <a:endParaRPr lang="tr-TR"/>
        </a:p>
      </dgm:t>
    </dgm:pt>
    <dgm:pt modelId="{157427A3-30DF-456F-A85C-1F9BB3CE5A34}" type="pres">
      <dgm:prSet presAssocID="{7395448B-EE2C-4054-897C-94CCFBEF622B}" presName="parentText" presStyleLbl="node1" presStyleIdx="2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0387C7-471B-4DC3-943C-9562283AA147}" type="pres">
      <dgm:prSet presAssocID="{7395448B-EE2C-4054-897C-94CCFBEF622B}" presName="negativeSpace" presStyleCnt="0"/>
      <dgm:spPr/>
    </dgm:pt>
    <dgm:pt modelId="{6BEE3E64-C8D0-440C-B2A3-C360E7DB3F73}" type="pres">
      <dgm:prSet presAssocID="{7395448B-EE2C-4054-897C-94CCFBEF622B}" presName="childText" presStyleLbl="conFgAcc1" presStyleIdx="2" presStyleCnt="12">
        <dgm:presLayoutVars>
          <dgm:bulletEnabled val="1"/>
        </dgm:presLayoutVars>
      </dgm:prSet>
      <dgm:spPr/>
    </dgm:pt>
    <dgm:pt modelId="{F72E07EA-3A0D-4191-A006-6604873C4208}" type="pres">
      <dgm:prSet presAssocID="{D02BF5D0-06AD-4763-90A3-32D61A7FE838}" presName="spaceBetweenRectangles" presStyleCnt="0"/>
      <dgm:spPr/>
    </dgm:pt>
    <dgm:pt modelId="{80D9A3B0-F9F3-44CF-9DB6-96BA5721C223}" type="pres">
      <dgm:prSet presAssocID="{EC3C062E-BFC4-4E5C-84B7-F892A6D66488}" presName="parentLin" presStyleCnt="0"/>
      <dgm:spPr/>
    </dgm:pt>
    <dgm:pt modelId="{445D819B-179E-4D5D-A77B-89D9206FEB36}" type="pres">
      <dgm:prSet presAssocID="{EC3C062E-BFC4-4E5C-84B7-F892A6D66488}" presName="parentLeftMargin" presStyleLbl="node1" presStyleIdx="2" presStyleCnt="12"/>
      <dgm:spPr/>
      <dgm:t>
        <a:bodyPr/>
        <a:lstStyle/>
        <a:p>
          <a:endParaRPr lang="tr-TR"/>
        </a:p>
      </dgm:t>
    </dgm:pt>
    <dgm:pt modelId="{25B8B4B6-10D4-48A1-8379-A91DEE8F024A}" type="pres">
      <dgm:prSet presAssocID="{EC3C062E-BFC4-4E5C-84B7-F892A6D66488}" presName="parentText" presStyleLbl="node1" presStyleIdx="3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8873D51-FFBF-42B0-86DA-3E2F25A0FF2D}" type="pres">
      <dgm:prSet presAssocID="{EC3C062E-BFC4-4E5C-84B7-F892A6D66488}" presName="negativeSpace" presStyleCnt="0"/>
      <dgm:spPr/>
    </dgm:pt>
    <dgm:pt modelId="{3F4EEBB6-59AF-4B42-B121-CBB4CB6289BE}" type="pres">
      <dgm:prSet presAssocID="{EC3C062E-BFC4-4E5C-84B7-F892A6D66488}" presName="childText" presStyleLbl="conFgAcc1" presStyleIdx="3" presStyleCnt="12">
        <dgm:presLayoutVars>
          <dgm:bulletEnabled val="1"/>
        </dgm:presLayoutVars>
      </dgm:prSet>
      <dgm:spPr/>
    </dgm:pt>
    <dgm:pt modelId="{E8A14BB1-E5D5-4E8D-B014-AE0CB5EF4CDF}" type="pres">
      <dgm:prSet presAssocID="{7B46DF43-42C8-4FEC-86B9-30647673354E}" presName="spaceBetweenRectangles" presStyleCnt="0"/>
      <dgm:spPr/>
    </dgm:pt>
    <dgm:pt modelId="{9003FFE8-FFB3-4EB3-9622-4FB50B5FE429}" type="pres">
      <dgm:prSet presAssocID="{542A9D96-7B77-4CFC-9AA6-95478FF9A176}" presName="parentLin" presStyleCnt="0"/>
      <dgm:spPr/>
    </dgm:pt>
    <dgm:pt modelId="{18AB2D39-B9D4-4CBB-B610-9EF9537A3A80}" type="pres">
      <dgm:prSet presAssocID="{542A9D96-7B77-4CFC-9AA6-95478FF9A176}" presName="parentLeftMargin" presStyleLbl="node1" presStyleIdx="3" presStyleCnt="12"/>
      <dgm:spPr/>
      <dgm:t>
        <a:bodyPr/>
        <a:lstStyle/>
        <a:p>
          <a:endParaRPr lang="tr-TR"/>
        </a:p>
      </dgm:t>
    </dgm:pt>
    <dgm:pt modelId="{6B51A6CF-985C-48FD-9938-2D199AD17FDF}" type="pres">
      <dgm:prSet presAssocID="{542A9D96-7B77-4CFC-9AA6-95478FF9A176}" presName="parentText" presStyleLbl="node1" presStyleIdx="4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E5F2E6C-1C14-4290-94D3-B59D640FF90B}" type="pres">
      <dgm:prSet presAssocID="{542A9D96-7B77-4CFC-9AA6-95478FF9A176}" presName="negativeSpace" presStyleCnt="0"/>
      <dgm:spPr/>
    </dgm:pt>
    <dgm:pt modelId="{4ADBF483-2FF6-437A-97F8-6D834BDC2CBF}" type="pres">
      <dgm:prSet presAssocID="{542A9D96-7B77-4CFC-9AA6-95478FF9A176}" presName="childText" presStyleLbl="conFgAcc1" presStyleIdx="4" presStyleCnt="12">
        <dgm:presLayoutVars>
          <dgm:bulletEnabled val="1"/>
        </dgm:presLayoutVars>
      </dgm:prSet>
      <dgm:spPr/>
    </dgm:pt>
    <dgm:pt modelId="{2205D314-E5FC-462F-AABC-5087437E6C0F}" type="pres">
      <dgm:prSet presAssocID="{9069A341-9A01-4075-B24B-D4935AEF36C9}" presName="spaceBetweenRectangles" presStyleCnt="0"/>
      <dgm:spPr/>
    </dgm:pt>
    <dgm:pt modelId="{94F672DD-84A7-42AD-A96F-7D655188E503}" type="pres">
      <dgm:prSet presAssocID="{48629CCE-80A2-4197-B9A2-BA579C4D7881}" presName="parentLin" presStyleCnt="0"/>
      <dgm:spPr/>
    </dgm:pt>
    <dgm:pt modelId="{28265408-07E8-419E-B7AC-9CDCB1A7BC0F}" type="pres">
      <dgm:prSet presAssocID="{48629CCE-80A2-4197-B9A2-BA579C4D7881}" presName="parentLeftMargin" presStyleLbl="node1" presStyleIdx="4" presStyleCnt="12"/>
      <dgm:spPr/>
      <dgm:t>
        <a:bodyPr/>
        <a:lstStyle/>
        <a:p>
          <a:endParaRPr lang="tr-TR"/>
        </a:p>
      </dgm:t>
    </dgm:pt>
    <dgm:pt modelId="{F0FEA398-B56D-4CB8-B1B0-5E5FD4AA715C}" type="pres">
      <dgm:prSet presAssocID="{48629CCE-80A2-4197-B9A2-BA579C4D7881}" presName="parentText" presStyleLbl="node1" presStyleIdx="5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4DFBE0-BEB1-45FC-9366-E9634538AAAA}" type="pres">
      <dgm:prSet presAssocID="{48629CCE-80A2-4197-B9A2-BA579C4D7881}" presName="negativeSpace" presStyleCnt="0"/>
      <dgm:spPr/>
    </dgm:pt>
    <dgm:pt modelId="{9219CA68-D198-4BAE-A9F6-1FB9C3CEBB57}" type="pres">
      <dgm:prSet presAssocID="{48629CCE-80A2-4197-B9A2-BA579C4D7881}" presName="childText" presStyleLbl="conFgAcc1" presStyleIdx="5" presStyleCnt="12">
        <dgm:presLayoutVars>
          <dgm:bulletEnabled val="1"/>
        </dgm:presLayoutVars>
      </dgm:prSet>
      <dgm:spPr/>
    </dgm:pt>
    <dgm:pt modelId="{F3B2DF88-D332-4CE8-B551-0C66D0B11276}" type="pres">
      <dgm:prSet presAssocID="{5605812E-03C9-4F07-A93E-9B85E5E6F665}" presName="spaceBetweenRectangles" presStyleCnt="0"/>
      <dgm:spPr/>
    </dgm:pt>
    <dgm:pt modelId="{00094045-228B-4854-B9B5-F1EE10801F29}" type="pres">
      <dgm:prSet presAssocID="{42CF7863-76FF-4E9D-BC47-240C1141D131}" presName="parentLin" presStyleCnt="0"/>
      <dgm:spPr/>
    </dgm:pt>
    <dgm:pt modelId="{53AFF133-72AB-44C2-A13F-C90EE659591A}" type="pres">
      <dgm:prSet presAssocID="{42CF7863-76FF-4E9D-BC47-240C1141D131}" presName="parentLeftMargin" presStyleLbl="node1" presStyleIdx="5" presStyleCnt="12"/>
      <dgm:spPr/>
      <dgm:t>
        <a:bodyPr/>
        <a:lstStyle/>
        <a:p>
          <a:endParaRPr lang="tr-TR"/>
        </a:p>
      </dgm:t>
    </dgm:pt>
    <dgm:pt modelId="{746B530C-A78E-4D4D-A773-3BF6AFC188E4}" type="pres">
      <dgm:prSet presAssocID="{42CF7863-76FF-4E9D-BC47-240C1141D131}" presName="parentText" presStyleLbl="node1" presStyleIdx="6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E701B3B-930C-457F-A7E3-6805C1BD38C4}" type="pres">
      <dgm:prSet presAssocID="{42CF7863-76FF-4E9D-BC47-240C1141D131}" presName="negativeSpace" presStyleCnt="0"/>
      <dgm:spPr/>
    </dgm:pt>
    <dgm:pt modelId="{FECDB790-64F5-42E9-85A3-B9C2A942B96A}" type="pres">
      <dgm:prSet presAssocID="{42CF7863-76FF-4E9D-BC47-240C1141D131}" presName="childText" presStyleLbl="conFgAcc1" presStyleIdx="6" presStyleCnt="12">
        <dgm:presLayoutVars>
          <dgm:bulletEnabled val="1"/>
        </dgm:presLayoutVars>
      </dgm:prSet>
      <dgm:spPr/>
    </dgm:pt>
    <dgm:pt modelId="{BDC47DBD-16F3-4B74-A865-14932D5AE1DD}" type="pres">
      <dgm:prSet presAssocID="{32F8E024-360D-4D08-98F7-19CC1C386B3C}" presName="spaceBetweenRectangles" presStyleCnt="0"/>
      <dgm:spPr/>
    </dgm:pt>
    <dgm:pt modelId="{76A981F7-D9EF-46C8-9D5B-78A32E6479D6}" type="pres">
      <dgm:prSet presAssocID="{2B2C82C1-D918-4888-9ED3-AF51ABD7EA16}" presName="parentLin" presStyleCnt="0"/>
      <dgm:spPr/>
    </dgm:pt>
    <dgm:pt modelId="{E010DF6C-DF4A-434A-8141-8EC2DD8992B8}" type="pres">
      <dgm:prSet presAssocID="{2B2C82C1-D918-4888-9ED3-AF51ABD7EA16}" presName="parentLeftMargin" presStyleLbl="node1" presStyleIdx="6" presStyleCnt="12"/>
      <dgm:spPr/>
      <dgm:t>
        <a:bodyPr/>
        <a:lstStyle/>
        <a:p>
          <a:endParaRPr lang="tr-TR"/>
        </a:p>
      </dgm:t>
    </dgm:pt>
    <dgm:pt modelId="{C3F94EBD-48DB-436E-9DCD-8F676F0C2868}" type="pres">
      <dgm:prSet presAssocID="{2B2C82C1-D918-4888-9ED3-AF51ABD7EA16}" presName="parentText" presStyleLbl="node1" presStyleIdx="7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4487E2-D8DB-43C0-B0F8-AA290A7D1317}" type="pres">
      <dgm:prSet presAssocID="{2B2C82C1-D918-4888-9ED3-AF51ABD7EA16}" presName="negativeSpace" presStyleCnt="0"/>
      <dgm:spPr/>
    </dgm:pt>
    <dgm:pt modelId="{A588CBC5-823E-42C2-B09B-A0CC5073F44E}" type="pres">
      <dgm:prSet presAssocID="{2B2C82C1-D918-4888-9ED3-AF51ABD7EA16}" presName="childText" presStyleLbl="conFgAcc1" presStyleIdx="7" presStyleCnt="12">
        <dgm:presLayoutVars>
          <dgm:bulletEnabled val="1"/>
        </dgm:presLayoutVars>
      </dgm:prSet>
      <dgm:spPr/>
    </dgm:pt>
    <dgm:pt modelId="{88DD28D7-CFA1-4C14-B60B-C51C0DFB125A}" type="pres">
      <dgm:prSet presAssocID="{9045C238-2AFA-4DD7-86CC-B6B4593F49AD}" presName="spaceBetweenRectangles" presStyleCnt="0"/>
      <dgm:spPr/>
    </dgm:pt>
    <dgm:pt modelId="{5E3FE2E8-FFF1-45FE-B118-230A2B474842}" type="pres">
      <dgm:prSet presAssocID="{44EF525C-E180-4B06-AE65-2F43FC9E0B96}" presName="parentLin" presStyleCnt="0"/>
      <dgm:spPr/>
    </dgm:pt>
    <dgm:pt modelId="{B19E41AC-C5F3-418E-925B-833BECD4DCCA}" type="pres">
      <dgm:prSet presAssocID="{44EF525C-E180-4B06-AE65-2F43FC9E0B96}" presName="parentLeftMargin" presStyleLbl="node1" presStyleIdx="7" presStyleCnt="12"/>
      <dgm:spPr/>
      <dgm:t>
        <a:bodyPr/>
        <a:lstStyle/>
        <a:p>
          <a:endParaRPr lang="tr-TR"/>
        </a:p>
      </dgm:t>
    </dgm:pt>
    <dgm:pt modelId="{7AAEFC85-E06D-4687-95F3-F5BBEEE1A34C}" type="pres">
      <dgm:prSet presAssocID="{44EF525C-E180-4B06-AE65-2F43FC9E0B96}" presName="parentText" presStyleLbl="node1" presStyleIdx="8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2C33C2-0C76-4F62-B2DA-CB463F417CCF}" type="pres">
      <dgm:prSet presAssocID="{44EF525C-E180-4B06-AE65-2F43FC9E0B96}" presName="negativeSpace" presStyleCnt="0"/>
      <dgm:spPr/>
    </dgm:pt>
    <dgm:pt modelId="{ACB161A4-761E-4125-B896-CC3BDAD038F6}" type="pres">
      <dgm:prSet presAssocID="{44EF525C-E180-4B06-AE65-2F43FC9E0B96}" presName="childText" presStyleLbl="conFgAcc1" presStyleIdx="8" presStyleCnt="12">
        <dgm:presLayoutVars>
          <dgm:bulletEnabled val="1"/>
        </dgm:presLayoutVars>
      </dgm:prSet>
      <dgm:spPr/>
    </dgm:pt>
    <dgm:pt modelId="{BDD382D7-5324-4827-A856-A63402582572}" type="pres">
      <dgm:prSet presAssocID="{23E715DC-1317-41E2-A52B-0A2084DAA0F0}" presName="spaceBetweenRectangles" presStyleCnt="0"/>
      <dgm:spPr/>
    </dgm:pt>
    <dgm:pt modelId="{CFE4CD6A-DB3E-4E9B-95A9-8739C7B22051}" type="pres">
      <dgm:prSet presAssocID="{6652CAB8-803A-4E48-B091-0F2671C9C214}" presName="parentLin" presStyleCnt="0"/>
      <dgm:spPr/>
    </dgm:pt>
    <dgm:pt modelId="{C23722E5-C752-4FAC-A888-D7278D7A1348}" type="pres">
      <dgm:prSet presAssocID="{6652CAB8-803A-4E48-B091-0F2671C9C214}" presName="parentLeftMargin" presStyleLbl="node1" presStyleIdx="8" presStyleCnt="12"/>
      <dgm:spPr/>
      <dgm:t>
        <a:bodyPr/>
        <a:lstStyle/>
        <a:p>
          <a:endParaRPr lang="tr-TR"/>
        </a:p>
      </dgm:t>
    </dgm:pt>
    <dgm:pt modelId="{AFCBF27E-E00B-4C9D-9A3F-3EF9DF6AC406}" type="pres">
      <dgm:prSet presAssocID="{6652CAB8-803A-4E48-B091-0F2671C9C214}" presName="parentText" presStyleLbl="node1" presStyleIdx="9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2FB63B-4F87-4D8B-809C-4F3A703161C5}" type="pres">
      <dgm:prSet presAssocID="{6652CAB8-803A-4E48-B091-0F2671C9C214}" presName="negativeSpace" presStyleCnt="0"/>
      <dgm:spPr/>
    </dgm:pt>
    <dgm:pt modelId="{933D4765-7CA8-433F-970C-77CE26E2E28A}" type="pres">
      <dgm:prSet presAssocID="{6652CAB8-803A-4E48-B091-0F2671C9C214}" presName="childText" presStyleLbl="conFgAcc1" presStyleIdx="9" presStyleCnt="12">
        <dgm:presLayoutVars>
          <dgm:bulletEnabled val="1"/>
        </dgm:presLayoutVars>
      </dgm:prSet>
      <dgm:spPr/>
    </dgm:pt>
    <dgm:pt modelId="{D95FB4FA-F817-4D22-850C-30F7E91B7D3F}" type="pres">
      <dgm:prSet presAssocID="{C1DF2DD4-2CED-493C-965A-3BF3EA7C2AE1}" presName="spaceBetweenRectangles" presStyleCnt="0"/>
      <dgm:spPr/>
    </dgm:pt>
    <dgm:pt modelId="{FFE33D30-209A-4196-A36F-30AFBC0C8EC5}" type="pres">
      <dgm:prSet presAssocID="{98386CC7-0A0E-4597-8B9C-CE77189491EC}" presName="parentLin" presStyleCnt="0"/>
      <dgm:spPr/>
    </dgm:pt>
    <dgm:pt modelId="{01138677-A203-4000-BD0D-8803DCA0DC2D}" type="pres">
      <dgm:prSet presAssocID="{98386CC7-0A0E-4597-8B9C-CE77189491EC}" presName="parentLeftMargin" presStyleLbl="node1" presStyleIdx="9" presStyleCnt="12"/>
      <dgm:spPr/>
      <dgm:t>
        <a:bodyPr/>
        <a:lstStyle/>
        <a:p>
          <a:endParaRPr lang="tr-TR"/>
        </a:p>
      </dgm:t>
    </dgm:pt>
    <dgm:pt modelId="{68F83AE1-5249-4777-8966-639B97146DDB}" type="pres">
      <dgm:prSet presAssocID="{98386CC7-0A0E-4597-8B9C-CE77189491EC}" presName="parentText" presStyleLbl="node1" presStyleIdx="10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5A7B54-D885-483A-B24D-77A870E7457C}" type="pres">
      <dgm:prSet presAssocID="{98386CC7-0A0E-4597-8B9C-CE77189491EC}" presName="negativeSpace" presStyleCnt="0"/>
      <dgm:spPr/>
    </dgm:pt>
    <dgm:pt modelId="{86C3F93D-3672-4D49-A966-0A3669F8E05A}" type="pres">
      <dgm:prSet presAssocID="{98386CC7-0A0E-4597-8B9C-CE77189491EC}" presName="childText" presStyleLbl="conFgAcc1" presStyleIdx="10" presStyleCnt="12">
        <dgm:presLayoutVars>
          <dgm:bulletEnabled val="1"/>
        </dgm:presLayoutVars>
      </dgm:prSet>
      <dgm:spPr/>
    </dgm:pt>
    <dgm:pt modelId="{D85531D1-9BFD-4B59-84BF-5210B31471F7}" type="pres">
      <dgm:prSet presAssocID="{9CEC0A63-A13F-4DDD-9132-2014636E14F9}" presName="spaceBetweenRectangles" presStyleCnt="0"/>
      <dgm:spPr/>
    </dgm:pt>
    <dgm:pt modelId="{62F2842D-6318-4738-9C32-873DD04B20DC}" type="pres">
      <dgm:prSet presAssocID="{CBBF3A32-F452-4606-8D3E-40FD8B1AD853}" presName="parentLin" presStyleCnt="0"/>
      <dgm:spPr/>
    </dgm:pt>
    <dgm:pt modelId="{EFB4D319-09F2-4FE0-B15F-66B37A77D1C0}" type="pres">
      <dgm:prSet presAssocID="{CBBF3A32-F452-4606-8D3E-40FD8B1AD853}" presName="parentLeftMargin" presStyleLbl="node1" presStyleIdx="10" presStyleCnt="12"/>
      <dgm:spPr/>
      <dgm:t>
        <a:bodyPr/>
        <a:lstStyle/>
        <a:p>
          <a:endParaRPr lang="tr-TR"/>
        </a:p>
      </dgm:t>
    </dgm:pt>
    <dgm:pt modelId="{5DD145D8-ADA1-4038-8E42-C5B532064F1B}" type="pres">
      <dgm:prSet presAssocID="{CBBF3A32-F452-4606-8D3E-40FD8B1AD853}" presName="parentText" presStyleLbl="node1" presStyleIdx="11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3AF3787-76EE-4B92-BADD-F476EFD04C54}" type="pres">
      <dgm:prSet presAssocID="{CBBF3A32-F452-4606-8D3E-40FD8B1AD853}" presName="negativeSpace" presStyleCnt="0"/>
      <dgm:spPr/>
    </dgm:pt>
    <dgm:pt modelId="{46B81543-42E6-4F59-A5FB-8EBA265FBC48}" type="pres">
      <dgm:prSet presAssocID="{CBBF3A32-F452-4606-8D3E-40FD8B1AD853}" presName="childText" presStyleLbl="conFgAcc1" presStyleIdx="11" presStyleCnt="12">
        <dgm:presLayoutVars>
          <dgm:bulletEnabled val="1"/>
        </dgm:presLayoutVars>
      </dgm:prSet>
      <dgm:spPr/>
    </dgm:pt>
  </dgm:ptLst>
  <dgm:cxnLst>
    <dgm:cxn modelId="{5052DCFD-0F41-4838-BF8B-FADF82AB8EF7}" type="presOf" srcId="{F454B4BA-D513-43A7-A24E-E7F5247C2EC3}" destId="{6FA52EA9-0A01-455E-9AA0-3740F44739B0}" srcOrd="1" destOrd="0" presId="urn:microsoft.com/office/officeart/2005/8/layout/list1"/>
    <dgm:cxn modelId="{EDF49558-428A-461D-ACC5-6B24CCE0B0FB}" srcId="{CC2E58FD-17FA-4F6B-ADDA-06FCDC518184}" destId="{98386CC7-0A0E-4597-8B9C-CE77189491EC}" srcOrd="10" destOrd="0" parTransId="{45125CA4-A63D-4C35-A0E5-DF9C8D425E96}" sibTransId="{9CEC0A63-A13F-4DDD-9132-2014636E14F9}"/>
    <dgm:cxn modelId="{B650445C-A6E2-4EF1-81EC-6DDCFB7AA0A0}" type="presOf" srcId="{EC3C062E-BFC4-4E5C-84B7-F892A6D66488}" destId="{445D819B-179E-4D5D-A77B-89D9206FEB36}" srcOrd="0" destOrd="0" presId="urn:microsoft.com/office/officeart/2005/8/layout/list1"/>
    <dgm:cxn modelId="{067C097D-8296-45E8-BF9A-35E72D4B364E}" srcId="{CC2E58FD-17FA-4F6B-ADDA-06FCDC518184}" destId="{6652CAB8-803A-4E48-B091-0F2671C9C214}" srcOrd="9" destOrd="0" parTransId="{F8EFC4D5-72C4-408D-809E-4BF6361A90C7}" sibTransId="{C1DF2DD4-2CED-493C-965A-3BF3EA7C2AE1}"/>
    <dgm:cxn modelId="{5DFDC251-4D67-43DE-BC54-2697B2DBDD1F}" type="presOf" srcId="{2B2C82C1-D918-4888-9ED3-AF51ABD7EA16}" destId="{E010DF6C-DF4A-434A-8141-8EC2DD8992B8}" srcOrd="0" destOrd="0" presId="urn:microsoft.com/office/officeart/2005/8/layout/list1"/>
    <dgm:cxn modelId="{696119E0-F9F8-4E4B-8EFD-943E8EB31726}" type="presOf" srcId="{F29B6BD6-E217-4396-97BC-D3083FBA0B89}" destId="{817EBA8C-ABD1-4959-9D35-6F623FA6C07E}" srcOrd="0" destOrd="0" presId="urn:microsoft.com/office/officeart/2005/8/layout/list1"/>
    <dgm:cxn modelId="{0D8F4F32-636F-4A51-815E-973D3793A99B}" type="presOf" srcId="{CBBF3A32-F452-4606-8D3E-40FD8B1AD853}" destId="{EFB4D319-09F2-4FE0-B15F-66B37A77D1C0}" srcOrd="0" destOrd="0" presId="urn:microsoft.com/office/officeart/2005/8/layout/list1"/>
    <dgm:cxn modelId="{39310B66-A960-49F7-BEBB-A2AECCEF080D}" type="presOf" srcId="{CC2E58FD-17FA-4F6B-ADDA-06FCDC518184}" destId="{75B77DAD-D0D8-4C29-9328-F44D56FA322E}" srcOrd="0" destOrd="0" presId="urn:microsoft.com/office/officeart/2005/8/layout/list1"/>
    <dgm:cxn modelId="{9295D3E4-EEBF-4655-9B3A-FD60931F0254}" type="presOf" srcId="{542A9D96-7B77-4CFC-9AA6-95478FF9A176}" destId="{18AB2D39-B9D4-4CBB-B610-9EF9537A3A80}" srcOrd="0" destOrd="0" presId="urn:microsoft.com/office/officeart/2005/8/layout/list1"/>
    <dgm:cxn modelId="{DE899224-A07D-44EE-888E-196088DBCB63}" srcId="{CC2E58FD-17FA-4F6B-ADDA-06FCDC518184}" destId="{2B2C82C1-D918-4888-9ED3-AF51ABD7EA16}" srcOrd="7" destOrd="0" parTransId="{AD769E5C-D1D0-4E81-B946-3913A6EED360}" sibTransId="{9045C238-2AFA-4DD7-86CC-B6B4593F49AD}"/>
    <dgm:cxn modelId="{A963A654-D22B-4048-9033-E967DBBEB303}" type="presOf" srcId="{F29B6BD6-E217-4396-97BC-D3083FBA0B89}" destId="{CBC550BC-26F5-4824-937D-2D3CAF6213D6}" srcOrd="1" destOrd="0" presId="urn:microsoft.com/office/officeart/2005/8/layout/list1"/>
    <dgm:cxn modelId="{D071175C-36E1-49EB-850A-162E0CAD092F}" srcId="{CC2E58FD-17FA-4F6B-ADDA-06FCDC518184}" destId="{F454B4BA-D513-43A7-A24E-E7F5247C2EC3}" srcOrd="1" destOrd="0" parTransId="{B82C7C37-052F-40F8-B9EC-3C1EC4012BAF}" sibTransId="{F032CFB1-9766-4FD7-8AE2-CC2696F596B0}"/>
    <dgm:cxn modelId="{6A3467F9-F700-43FA-9B54-E62F2202604D}" srcId="{CC2E58FD-17FA-4F6B-ADDA-06FCDC518184}" destId="{542A9D96-7B77-4CFC-9AA6-95478FF9A176}" srcOrd="4" destOrd="0" parTransId="{B8B18A3C-EEE8-4D22-8456-81AB9A536704}" sibTransId="{9069A341-9A01-4075-B24B-D4935AEF36C9}"/>
    <dgm:cxn modelId="{05C6737F-58CF-4EAD-8A33-EA03260F2D2A}" srcId="{CC2E58FD-17FA-4F6B-ADDA-06FCDC518184}" destId="{EC3C062E-BFC4-4E5C-84B7-F892A6D66488}" srcOrd="3" destOrd="0" parTransId="{80DD23C7-77FC-45E9-B342-9FF60131F053}" sibTransId="{7B46DF43-42C8-4FEC-86B9-30647673354E}"/>
    <dgm:cxn modelId="{833DCBBF-B084-413A-B74B-4406C7949979}" type="presOf" srcId="{7395448B-EE2C-4054-897C-94CCFBEF622B}" destId="{0DDB3CA3-CECE-4AE5-8936-D752F061AE8E}" srcOrd="0" destOrd="0" presId="urn:microsoft.com/office/officeart/2005/8/layout/list1"/>
    <dgm:cxn modelId="{64688D8E-CD68-4E23-ADD6-728A44236D7D}" type="presOf" srcId="{EC3C062E-BFC4-4E5C-84B7-F892A6D66488}" destId="{25B8B4B6-10D4-48A1-8379-A91DEE8F024A}" srcOrd="1" destOrd="0" presId="urn:microsoft.com/office/officeart/2005/8/layout/list1"/>
    <dgm:cxn modelId="{4E2027D6-D44B-4F81-9339-5149DD59DE22}" type="presOf" srcId="{98386CC7-0A0E-4597-8B9C-CE77189491EC}" destId="{68F83AE1-5249-4777-8966-639B97146DDB}" srcOrd="1" destOrd="0" presId="urn:microsoft.com/office/officeart/2005/8/layout/list1"/>
    <dgm:cxn modelId="{98A75EE1-EA41-4000-9B35-3B645F0AA4A3}" type="presOf" srcId="{44EF525C-E180-4B06-AE65-2F43FC9E0B96}" destId="{7AAEFC85-E06D-4687-95F3-F5BBEEE1A34C}" srcOrd="1" destOrd="0" presId="urn:microsoft.com/office/officeart/2005/8/layout/list1"/>
    <dgm:cxn modelId="{E4D9372A-72A4-4124-9AE5-7ED4324CA436}" type="presOf" srcId="{2B2C82C1-D918-4888-9ED3-AF51ABD7EA16}" destId="{C3F94EBD-48DB-436E-9DCD-8F676F0C2868}" srcOrd="1" destOrd="0" presId="urn:microsoft.com/office/officeart/2005/8/layout/list1"/>
    <dgm:cxn modelId="{6CDA4CEE-0A75-410E-AD4B-52A827B351C7}" type="presOf" srcId="{F454B4BA-D513-43A7-A24E-E7F5247C2EC3}" destId="{9840D2DD-F820-49D4-A2B1-29E9947249F2}" srcOrd="0" destOrd="0" presId="urn:microsoft.com/office/officeart/2005/8/layout/list1"/>
    <dgm:cxn modelId="{C127AAD2-BE5F-4B90-911B-C88F8F543563}" type="presOf" srcId="{6652CAB8-803A-4E48-B091-0F2671C9C214}" destId="{C23722E5-C752-4FAC-A888-D7278D7A1348}" srcOrd="0" destOrd="0" presId="urn:microsoft.com/office/officeart/2005/8/layout/list1"/>
    <dgm:cxn modelId="{D9E108B5-2D0F-4746-BBD0-60DEB1D986D3}" type="presOf" srcId="{CBBF3A32-F452-4606-8D3E-40FD8B1AD853}" destId="{5DD145D8-ADA1-4038-8E42-C5B532064F1B}" srcOrd="1" destOrd="0" presId="urn:microsoft.com/office/officeart/2005/8/layout/list1"/>
    <dgm:cxn modelId="{2E1A7875-C942-49FA-B161-ADC36F593A05}" srcId="{CC2E58FD-17FA-4F6B-ADDA-06FCDC518184}" destId="{44EF525C-E180-4B06-AE65-2F43FC9E0B96}" srcOrd="8" destOrd="0" parTransId="{9550F388-FE67-42FC-81C0-9DA9BEEAE745}" sibTransId="{23E715DC-1317-41E2-A52B-0A2084DAA0F0}"/>
    <dgm:cxn modelId="{BB2C87A0-CB6A-49D2-BC89-647B1F4B1ACE}" type="presOf" srcId="{44EF525C-E180-4B06-AE65-2F43FC9E0B96}" destId="{B19E41AC-C5F3-418E-925B-833BECD4DCCA}" srcOrd="0" destOrd="0" presId="urn:microsoft.com/office/officeart/2005/8/layout/list1"/>
    <dgm:cxn modelId="{14FC1872-2F7F-4C95-B974-1EE16B864FB1}" srcId="{CC2E58FD-17FA-4F6B-ADDA-06FCDC518184}" destId="{48629CCE-80A2-4197-B9A2-BA579C4D7881}" srcOrd="5" destOrd="0" parTransId="{17BAC1C6-4211-43D7-A2FC-99D0407FE3AD}" sibTransId="{5605812E-03C9-4F07-A93E-9B85E5E6F665}"/>
    <dgm:cxn modelId="{1F7ACC9C-F87D-44C5-B82B-764C0DD37E7C}" srcId="{CC2E58FD-17FA-4F6B-ADDA-06FCDC518184}" destId="{F29B6BD6-E217-4396-97BC-D3083FBA0B89}" srcOrd="0" destOrd="0" parTransId="{8122F4C4-5429-4A28-9669-BA22CFC662E8}" sibTransId="{142342F7-9CAF-4DEE-8101-83D50C1E8AF5}"/>
    <dgm:cxn modelId="{2CBA9664-5A49-47D1-93F9-62A52BCE6092}" type="presOf" srcId="{48629CCE-80A2-4197-B9A2-BA579C4D7881}" destId="{28265408-07E8-419E-B7AC-9CDCB1A7BC0F}" srcOrd="0" destOrd="0" presId="urn:microsoft.com/office/officeart/2005/8/layout/list1"/>
    <dgm:cxn modelId="{420C6FE4-34BF-4A86-A4C8-BB5BD97184F0}" type="presOf" srcId="{98386CC7-0A0E-4597-8B9C-CE77189491EC}" destId="{01138677-A203-4000-BD0D-8803DCA0DC2D}" srcOrd="0" destOrd="0" presId="urn:microsoft.com/office/officeart/2005/8/layout/list1"/>
    <dgm:cxn modelId="{29367FF2-6E3D-4746-B58A-44DBE7296193}" type="presOf" srcId="{542A9D96-7B77-4CFC-9AA6-95478FF9A176}" destId="{6B51A6CF-985C-48FD-9938-2D199AD17FDF}" srcOrd="1" destOrd="0" presId="urn:microsoft.com/office/officeart/2005/8/layout/list1"/>
    <dgm:cxn modelId="{94E81489-97DF-435D-8060-0CA68787509B}" type="presOf" srcId="{42CF7863-76FF-4E9D-BC47-240C1141D131}" destId="{53AFF133-72AB-44C2-A13F-C90EE659591A}" srcOrd="0" destOrd="0" presId="urn:microsoft.com/office/officeart/2005/8/layout/list1"/>
    <dgm:cxn modelId="{9DC4F707-09E1-430C-B7AD-EDF546965B86}" srcId="{CC2E58FD-17FA-4F6B-ADDA-06FCDC518184}" destId="{CBBF3A32-F452-4606-8D3E-40FD8B1AD853}" srcOrd="11" destOrd="0" parTransId="{DE1D9C6F-3E21-4C01-A969-56CBF8B72950}" sibTransId="{B08EDDDC-1065-4EF7-8850-D30959CEB33D}"/>
    <dgm:cxn modelId="{9B422C70-F99B-4485-A271-7B3CC761732E}" srcId="{CC2E58FD-17FA-4F6B-ADDA-06FCDC518184}" destId="{42CF7863-76FF-4E9D-BC47-240C1141D131}" srcOrd="6" destOrd="0" parTransId="{B1D61D86-F159-476E-989D-3AB25E452C34}" sibTransId="{32F8E024-360D-4D08-98F7-19CC1C386B3C}"/>
    <dgm:cxn modelId="{CE7E1E75-9179-4742-B793-B8985BC6126F}" type="presOf" srcId="{42CF7863-76FF-4E9D-BC47-240C1141D131}" destId="{746B530C-A78E-4D4D-A773-3BF6AFC188E4}" srcOrd="1" destOrd="0" presId="urn:microsoft.com/office/officeart/2005/8/layout/list1"/>
    <dgm:cxn modelId="{B7716C6E-74AD-491F-AF1F-00899E970EB6}" type="presOf" srcId="{48629CCE-80A2-4197-B9A2-BA579C4D7881}" destId="{F0FEA398-B56D-4CB8-B1B0-5E5FD4AA715C}" srcOrd="1" destOrd="0" presId="urn:microsoft.com/office/officeart/2005/8/layout/list1"/>
    <dgm:cxn modelId="{A57DFEB3-C587-4B48-880A-2F3938266A16}" type="presOf" srcId="{6652CAB8-803A-4E48-B091-0F2671C9C214}" destId="{AFCBF27E-E00B-4C9D-9A3F-3EF9DF6AC406}" srcOrd="1" destOrd="0" presId="urn:microsoft.com/office/officeart/2005/8/layout/list1"/>
    <dgm:cxn modelId="{0166900C-B73D-4113-9E0E-EDB0793CAB9E}" type="presOf" srcId="{7395448B-EE2C-4054-897C-94CCFBEF622B}" destId="{157427A3-30DF-456F-A85C-1F9BB3CE5A34}" srcOrd="1" destOrd="0" presId="urn:microsoft.com/office/officeart/2005/8/layout/list1"/>
    <dgm:cxn modelId="{D49015F4-5BDD-46DB-B238-19F60505562D}" srcId="{CC2E58FD-17FA-4F6B-ADDA-06FCDC518184}" destId="{7395448B-EE2C-4054-897C-94CCFBEF622B}" srcOrd="2" destOrd="0" parTransId="{815362A1-DE34-4D62-B769-65B60317AC47}" sibTransId="{D02BF5D0-06AD-4763-90A3-32D61A7FE838}"/>
    <dgm:cxn modelId="{8F992325-756D-4495-B780-169F08FAB6F4}" type="presParOf" srcId="{75B77DAD-D0D8-4C29-9328-F44D56FA322E}" destId="{68769988-0EE4-4E5E-803C-2D3D6036DED5}" srcOrd="0" destOrd="0" presId="urn:microsoft.com/office/officeart/2005/8/layout/list1"/>
    <dgm:cxn modelId="{6F04E833-3E7A-48F5-97BA-45DCD217253E}" type="presParOf" srcId="{68769988-0EE4-4E5E-803C-2D3D6036DED5}" destId="{817EBA8C-ABD1-4959-9D35-6F623FA6C07E}" srcOrd="0" destOrd="0" presId="urn:microsoft.com/office/officeart/2005/8/layout/list1"/>
    <dgm:cxn modelId="{64D319A9-4F8F-49AE-951D-234519BE54F8}" type="presParOf" srcId="{68769988-0EE4-4E5E-803C-2D3D6036DED5}" destId="{CBC550BC-26F5-4824-937D-2D3CAF6213D6}" srcOrd="1" destOrd="0" presId="urn:microsoft.com/office/officeart/2005/8/layout/list1"/>
    <dgm:cxn modelId="{490A1DB3-4F4A-4A94-8AC2-2C9494E51F7A}" type="presParOf" srcId="{75B77DAD-D0D8-4C29-9328-F44D56FA322E}" destId="{96D9174E-A865-4E83-8AA0-9FF2E84259D2}" srcOrd="1" destOrd="0" presId="urn:microsoft.com/office/officeart/2005/8/layout/list1"/>
    <dgm:cxn modelId="{3E96B09D-3B10-4404-BC2A-974453736C0E}" type="presParOf" srcId="{75B77DAD-D0D8-4C29-9328-F44D56FA322E}" destId="{64824A2D-023F-464E-A260-6F230A79C122}" srcOrd="2" destOrd="0" presId="urn:microsoft.com/office/officeart/2005/8/layout/list1"/>
    <dgm:cxn modelId="{1BAB154E-06EA-4934-858B-8AE780BCF870}" type="presParOf" srcId="{75B77DAD-D0D8-4C29-9328-F44D56FA322E}" destId="{77C6B209-B096-494D-B66B-8CE1AB91D74B}" srcOrd="3" destOrd="0" presId="urn:microsoft.com/office/officeart/2005/8/layout/list1"/>
    <dgm:cxn modelId="{A612725C-6FFF-42B2-A35D-9C54E7D694C5}" type="presParOf" srcId="{75B77DAD-D0D8-4C29-9328-F44D56FA322E}" destId="{F695378E-D22A-4DF3-B5DA-B2413725DDEC}" srcOrd="4" destOrd="0" presId="urn:microsoft.com/office/officeart/2005/8/layout/list1"/>
    <dgm:cxn modelId="{CE33FDCA-B562-4483-A7D6-B2267543CDB0}" type="presParOf" srcId="{F695378E-D22A-4DF3-B5DA-B2413725DDEC}" destId="{9840D2DD-F820-49D4-A2B1-29E9947249F2}" srcOrd="0" destOrd="0" presId="urn:microsoft.com/office/officeart/2005/8/layout/list1"/>
    <dgm:cxn modelId="{A9915293-82CD-4B41-9275-7F6D299CD2C9}" type="presParOf" srcId="{F695378E-D22A-4DF3-B5DA-B2413725DDEC}" destId="{6FA52EA9-0A01-455E-9AA0-3740F44739B0}" srcOrd="1" destOrd="0" presId="urn:microsoft.com/office/officeart/2005/8/layout/list1"/>
    <dgm:cxn modelId="{22D2A787-D037-4D09-95B9-5F8F5D482155}" type="presParOf" srcId="{75B77DAD-D0D8-4C29-9328-F44D56FA322E}" destId="{4A3971E0-BE3A-45B2-AB41-91346BA103E3}" srcOrd="5" destOrd="0" presId="urn:microsoft.com/office/officeart/2005/8/layout/list1"/>
    <dgm:cxn modelId="{08625AAE-1E37-4529-85EF-77C97F23FE9C}" type="presParOf" srcId="{75B77DAD-D0D8-4C29-9328-F44D56FA322E}" destId="{804DE1DC-8738-4215-9853-71A49720B0B8}" srcOrd="6" destOrd="0" presId="urn:microsoft.com/office/officeart/2005/8/layout/list1"/>
    <dgm:cxn modelId="{37F0AE64-936A-429D-AB87-4EF28018029E}" type="presParOf" srcId="{75B77DAD-D0D8-4C29-9328-F44D56FA322E}" destId="{E4583478-5F4B-4561-AA15-265EDCEC7CC3}" srcOrd="7" destOrd="0" presId="urn:microsoft.com/office/officeart/2005/8/layout/list1"/>
    <dgm:cxn modelId="{07C6979C-2998-40AF-8B0A-87DBF5D4BC8B}" type="presParOf" srcId="{75B77DAD-D0D8-4C29-9328-F44D56FA322E}" destId="{02F167E3-36C2-4A84-B09F-5FDA8C2A5373}" srcOrd="8" destOrd="0" presId="urn:microsoft.com/office/officeart/2005/8/layout/list1"/>
    <dgm:cxn modelId="{82BF8009-C45B-45D5-A726-AAB3EA691131}" type="presParOf" srcId="{02F167E3-36C2-4A84-B09F-5FDA8C2A5373}" destId="{0DDB3CA3-CECE-4AE5-8936-D752F061AE8E}" srcOrd="0" destOrd="0" presId="urn:microsoft.com/office/officeart/2005/8/layout/list1"/>
    <dgm:cxn modelId="{59D2F43E-B25E-4D5A-9C30-21CA3BE20C0C}" type="presParOf" srcId="{02F167E3-36C2-4A84-B09F-5FDA8C2A5373}" destId="{157427A3-30DF-456F-A85C-1F9BB3CE5A34}" srcOrd="1" destOrd="0" presId="urn:microsoft.com/office/officeart/2005/8/layout/list1"/>
    <dgm:cxn modelId="{57FD7B65-8207-4CA6-862B-78FA4122F1B0}" type="presParOf" srcId="{75B77DAD-D0D8-4C29-9328-F44D56FA322E}" destId="{940387C7-471B-4DC3-943C-9562283AA147}" srcOrd="9" destOrd="0" presId="urn:microsoft.com/office/officeart/2005/8/layout/list1"/>
    <dgm:cxn modelId="{9534C0FE-2337-4FE5-9F50-741CAF569A5A}" type="presParOf" srcId="{75B77DAD-D0D8-4C29-9328-F44D56FA322E}" destId="{6BEE3E64-C8D0-440C-B2A3-C360E7DB3F73}" srcOrd="10" destOrd="0" presId="urn:microsoft.com/office/officeart/2005/8/layout/list1"/>
    <dgm:cxn modelId="{964FE67E-9278-4342-BC34-4F67B4246C95}" type="presParOf" srcId="{75B77DAD-D0D8-4C29-9328-F44D56FA322E}" destId="{F72E07EA-3A0D-4191-A006-6604873C4208}" srcOrd="11" destOrd="0" presId="urn:microsoft.com/office/officeart/2005/8/layout/list1"/>
    <dgm:cxn modelId="{89D2FD11-DB46-4FD3-AE49-1305F1D377B6}" type="presParOf" srcId="{75B77DAD-D0D8-4C29-9328-F44D56FA322E}" destId="{80D9A3B0-F9F3-44CF-9DB6-96BA5721C223}" srcOrd="12" destOrd="0" presId="urn:microsoft.com/office/officeart/2005/8/layout/list1"/>
    <dgm:cxn modelId="{58088379-B749-4241-994C-22A75B7226AE}" type="presParOf" srcId="{80D9A3B0-F9F3-44CF-9DB6-96BA5721C223}" destId="{445D819B-179E-4D5D-A77B-89D9206FEB36}" srcOrd="0" destOrd="0" presId="urn:microsoft.com/office/officeart/2005/8/layout/list1"/>
    <dgm:cxn modelId="{BFFB7D19-AFB3-46A7-866F-3CF9937AA60D}" type="presParOf" srcId="{80D9A3B0-F9F3-44CF-9DB6-96BA5721C223}" destId="{25B8B4B6-10D4-48A1-8379-A91DEE8F024A}" srcOrd="1" destOrd="0" presId="urn:microsoft.com/office/officeart/2005/8/layout/list1"/>
    <dgm:cxn modelId="{2A0913AA-11EC-45B9-A51D-F6C59EFE129B}" type="presParOf" srcId="{75B77DAD-D0D8-4C29-9328-F44D56FA322E}" destId="{78873D51-FFBF-42B0-86DA-3E2F25A0FF2D}" srcOrd="13" destOrd="0" presId="urn:microsoft.com/office/officeart/2005/8/layout/list1"/>
    <dgm:cxn modelId="{E77847CB-ABD8-4088-BC26-FAE1D6AB6DFF}" type="presParOf" srcId="{75B77DAD-D0D8-4C29-9328-F44D56FA322E}" destId="{3F4EEBB6-59AF-4B42-B121-CBB4CB6289BE}" srcOrd="14" destOrd="0" presId="urn:microsoft.com/office/officeart/2005/8/layout/list1"/>
    <dgm:cxn modelId="{9CE6A65D-107F-4B1D-AEAD-E43475D29F59}" type="presParOf" srcId="{75B77DAD-D0D8-4C29-9328-F44D56FA322E}" destId="{E8A14BB1-E5D5-4E8D-B014-AE0CB5EF4CDF}" srcOrd="15" destOrd="0" presId="urn:microsoft.com/office/officeart/2005/8/layout/list1"/>
    <dgm:cxn modelId="{DEFEC38C-260C-4246-891E-99643D3A13C4}" type="presParOf" srcId="{75B77DAD-D0D8-4C29-9328-F44D56FA322E}" destId="{9003FFE8-FFB3-4EB3-9622-4FB50B5FE429}" srcOrd="16" destOrd="0" presId="urn:microsoft.com/office/officeart/2005/8/layout/list1"/>
    <dgm:cxn modelId="{64767A70-40E8-4CBC-A334-6063782EECA5}" type="presParOf" srcId="{9003FFE8-FFB3-4EB3-9622-4FB50B5FE429}" destId="{18AB2D39-B9D4-4CBB-B610-9EF9537A3A80}" srcOrd="0" destOrd="0" presId="urn:microsoft.com/office/officeart/2005/8/layout/list1"/>
    <dgm:cxn modelId="{898AD2A0-ABF1-4130-BD10-18B36D93A541}" type="presParOf" srcId="{9003FFE8-FFB3-4EB3-9622-4FB50B5FE429}" destId="{6B51A6CF-985C-48FD-9938-2D199AD17FDF}" srcOrd="1" destOrd="0" presId="urn:microsoft.com/office/officeart/2005/8/layout/list1"/>
    <dgm:cxn modelId="{210AC5BB-5F71-4C26-97F5-A35E286F7A7B}" type="presParOf" srcId="{75B77DAD-D0D8-4C29-9328-F44D56FA322E}" destId="{2E5F2E6C-1C14-4290-94D3-B59D640FF90B}" srcOrd="17" destOrd="0" presId="urn:microsoft.com/office/officeart/2005/8/layout/list1"/>
    <dgm:cxn modelId="{704048A6-6A64-4E79-9DD0-5774EBCE2693}" type="presParOf" srcId="{75B77DAD-D0D8-4C29-9328-F44D56FA322E}" destId="{4ADBF483-2FF6-437A-97F8-6D834BDC2CBF}" srcOrd="18" destOrd="0" presId="urn:microsoft.com/office/officeart/2005/8/layout/list1"/>
    <dgm:cxn modelId="{967C0446-CB5C-478A-B8ED-26F333F8AFF4}" type="presParOf" srcId="{75B77DAD-D0D8-4C29-9328-F44D56FA322E}" destId="{2205D314-E5FC-462F-AABC-5087437E6C0F}" srcOrd="19" destOrd="0" presId="urn:microsoft.com/office/officeart/2005/8/layout/list1"/>
    <dgm:cxn modelId="{7D3574A7-9861-4FB1-98AD-60E29A8CD4CD}" type="presParOf" srcId="{75B77DAD-D0D8-4C29-9328-F44D56FA322E}" destId="{94F672DD-84A7-42AD-A96F-7D655188E503}" srcOrd="20" destOrd="0" presId="urn:microsoft.com/office/officeart/2005/8/layout/list1"/>
    <dgm:cxn modelId="{5D450F2E-E2D7-4A7F-A726-59392AE83B7C}" type="presParOf" srcId="{94F672DD-84A7-42AD-A96F-7D655188E503}" destId="{28265408-07E8-419E-B7AC-9CDCB1A7BC0F}" srcOrd="0" destOrd="0" presId="urn:microsoft.com/office/officeart/2005/8/layout/list1"/>
    <dgm:cxn modelId="{0ABB1885-9A69-4B5C-8255-F1E08436247F}" type="presParOf" srcId="{94F672DD-84A7-42AD-A96F-7D655188E503}" destId="{F0FEA398-B56D-4CB8-B1B0-5E5FD4AA715C}" srcOrd="1" destOrd="0" presId="urn:microsoft.com/office/officeart/2005/8/layout/list1"/>
    <dgm:cxn modelId="{4A449633-3590-44CF-A5EC-52CA0E14695D}" type="presParOf" srcId="{75B77DAD-D0D8-4C29-9328-F44D56FA322E}" destId="{174DFBE0-BEB1-45FC-9366-E9634538AAAA}" srcOrd="21" destOrd="0" presId="urn:microsoft.com/office/officeart/2005/8/layout/list1"/>
    <dgm:cxn modelId="{8E115034-08ED-43DE-B58E-1B14D8152074}" type="presParOf" srcId="{75B77DAD-D0D8-4C29-9328-F44D56FA322E}" destId="{9219CA68-D198-4BAE-A9F6-1FB9C3CEBB57}" srcOrd="22" destOrd="0" presId="urn:microsoft.com/office/officeart/2005/8/layout/list1"/>
    <dgm:cxn modelId="{518E3C9F-8DEF-4E61-A803-56EB9AFA92AD}" type="presParOf" srcId="{75B77DAD-D0D8-4C29-9328-F44D56FA322E}" destId="{F3B2DF88-D332-4CE8-B551-0C66D0B11276}" srcOrd="23" destOrd="0" presId="urn:microsoft.com/office/officeart/2005/8/layout/list1"/>
    <dgm:cxn modelId="{43EC0C59-180A-4E3D-B32E-F73A79BADB27}" type="presParOf" srcId="{75B77DAD-D0D8-4C29-9328-F44D56FA322E}" destId="{00094045-228B-4854-B9B5-F1EE10801F29}" srcOrd="24" destOrd="0" presId="urn:microsoft.com/office/officeart/2005/8/layout/list1"/>
    <dgm:cxn modelId="{D766E6D9-F8EC-421C-B760-C00C1C30D4FE}" type="presParOf" srcId="{00094045-228B-4854-B9B5-F1EE10801F29}" destId="{53AFF133-72AB-44C2-A13F-C90EE659591A}" srcOrd="0" destOrd="0" presId="urn:microsoft.com/office/officeart/2005/8/layout/list1"/>
    <dgm:cxn modelId="{F40296D2-F30E-457B-A8C4-2DD2C71CE8A8}" type="presParOf" srcId="{00094045-228B-4854-B9B5-F1EE10801F29}" destId="{746B530C-A78E-4D4D-A773-3BF6AFC188E4}" srcOrd="1" destOrd="0" presId="urn:microsoft.com/office/officeart/2005/8/layout/list1"/>
    <dgm:cxn modelId="{0C3EC5AF-77EB-45F7-9E37-58C67BC28F4C}" type="presParOf" srcId="{75B77DAD-D0D8-4C29-9328-F44D56FA322E}" destId="{2E701B3B-930C-457F-A7E3-6805C1BD38C4}" srcOrd="25" destOrd="0" presId="urn:microsoft.com/office/officeart/2005/8/layout/list1"/>
    <dgm:cxn modelId="{8926480F-B52D-426F-85CC-068BD086189F}" type="presParOf" srcId="{75B77DAD-D0D8-4C29-9328-F44D56FA322E}" destId="{FECDB790-64F5-42E9-85A3-B9C2A942B96A}" srcOrd="26" destOrd="0" presId="urn:microsoft.com/office/officeart/2005/8/layout/list1"/>
    <dgm:cxn modelId="{ECD9863A-B605-4FEA-AF1D-94E9C12C213B}" type="presParOf" srcId="{75B77DAD-D0D8-4C29-9328-F44D56FA322E}" destId="{BDC47DBD-16F3-4B74-A865-14932D5AE1DD}" srcOrd="27" destOrd="0" presId="urn:microsoft.com/office/officeart/2005/8/layout/list1"/>
    <dgm:cxn modelId="{397FCB8A-3BB6-46CA-A76F-CEDC1CB7BE0A}" type="presParOf" srcId="{75B77DAD-D0D8-4C29-9328-F44D56FA322E}" destId="{76A981F7-D9EF-46C8-9D5B-78A32E6479D6}" srcOrd="28" destOrd="0" presId="urn:microsoft.com/office/officeart/2005/8/layout/list1"/>
    <dgm:cxn modelId="{F48DCADF-7B4C-4722-80C0-29B36B723D2A}" type="presParOf" srcId="{76A981F7-D9EF-46C8-9D5B-78A32E6479D6}" destId="{E010DF6C-DF4A-434A-8141-8EC2DD8992B8}" srcOrd="0" destOrd="0" presId="urn:microsoft.com/office/officeart/2005/8/layout/list1"/>
    <dgm:cxn modelId="{566B6736-DB8B-4E58-BE91-2D433D3C384E}" type="presParOf" srcId="{76A981F7-D9EF-46C8-9D5B-78A32E6479D6}" destId="{C3F94EBD-48DB-436E-9DCD-8F676F0C2868}" srcOrd="1" destOrd="0" presId="urn:microsoft.com/office/officeart/2005/8/layout/list1"/>
    <dgm:cxn modelId="{FC0A1EA9-4212-4F9A-BC97-8E97299A0FC7}" type="presParOf" srcId="{75B77DAD-D0D8-4C29-9328-F44D56FA322E}" destId="{BB4487E2-D8DB-43C0-B0F8-AA290A7D1317}" srcOrd="29" destOrd="0" presId="urn:microsoft.com/office/officeart/2005/8/layout/list1"/>
    <dgm:cxn modelId="{3EE245A3-5BAF-4CB5-B387-E720799B1B38}" type="presParOf" srcId="{75B77DAD-D0D8-4C29-9328-F44D56FA322E}" destId="{A588CBC5-823E-42C2-B09B-A0CC5073F44E}" srcOrd="30" destOrd="0" presId="urn:microsoft.com/office/officeart/2005/8/layout/list1"/>
    <dgm:cxn modelId="{6BCFC398-1809-43DD-90AF-BA2DC3C00892}" type="presParOf" srcId="{75B77DAD-D0D8-4C29-9328-F44D56FA322E}" destId="{88DD28D7-CFA1-4C14-B60B-C51C0DFB125A}" srcOrd="31" destOrd="0" presId="urn:microsoft.com/office/officeart/2005/8/layout/list1"/>
    <dgm:cxn modelId="{7C0B801B-6F3B-4286-977B-6E69B94B3688}" type="presParOf" srcId="{75B77DAD-D0D8-4C29-9328-F44D56FA322E}" destId="{5E3FE2E8-FFF1-45FE-B118-230A2B474842}" srcOrd="32" destOrd="0" presId="urn:microsoft.com/office/officeart/2005/8/layout/list1"/>
    <dgm:cxn modelId="{0AB1F9F2-0786-462C-B957-CA5747A19677}" type="presParOf" srcId="{5E3FE2E8-FFF1-45FE-B118-230A2B474842}" destId="{B19E41AC-C5F3-418E-925B-833BECD4DCCA}" srcOrd="0" destOrd="0" presId="urn:microsoft.com/office/officeart/2005/8/layout/list1"/>
    <dgm:cxn modelId="{B5BF86A6-D809-4E71-B312-5B834F221407}" type="presParOf" srcId="{5E3FE2E8-FFF1-45FE-B118-230A2B474842}" destId="{7AAEFC85-E06D-4687-95F3-F5BBEEE1A34C}" srcOrd="1" destOrd="0" presId="urn:microsoft.com/office/officeart/2005/8/layout/list1"/>
    <dgm:cxn modelId="{1A8CF6A0-65EB-477C-88AE-7A93411DB262}" type="presParOf" srcId="{75B77DAD-D0D8-4C29-9328-F44D56FA322E}" destId="{C82C33C2-0C76-4F62-B2DA-CB463F417CCF}" srcOrd="33" destOrd="0" presId="urn:microsoft.com/office/officeart/2005/8/layout/list1"/>
    <dgm:cxn modelId="{1AEAB912-1F39-4F35-AF3A-87264007045C}" type="presParOf" srcId="{75B77DAD-D0D8-4C29-9328-F44D56FA322E}" destId="{ACB161A4-761E-4125-B896-CC3BDAD038F6}" srcOrd="34" destOrd="0" presId="urn:microsoft.com/office/officeart/2005/8/layout/list1"/>
    <dgm:cxn modelId="{51B58FE3-B1F7-4BDB-BA8D-64B8BD069F6B}" type="presParOf" srcId="{75B77DAD-D0D8-4C29-9328-F44D56FA322E}" destId="{BDD382D7-5324-4827-A856-A63402582572}" srcOrd="35" destOrd="0" presId="urn:microsoft.com/office/officeart/2005/8/layout/list1"/>
    <dgm:cxn modelId="{1F13F356-E900-4EBB-8055-F2C926F75280}" type="presParOf" srcId="{75B77DAD-D0D8-4C29-9328-F44D56FA322E}" destId="{CFE4CD6A-DB3E-4E9B-95A9-8739C7B22051}" srcOrd="36" destOrd="0" presId="urn:microsoft.com/office/officeart/2005/8/layout/list1"/>
    <dgm:cxn modelId="{A4436367-5B66-4A18-BBFA-DDF6D19C3CD2}" type="presParOf" srcId="{CFE4CD6A-DB3E-4E9B-95A9-8739C7B22051}" destId="{C23722E5-C752-4FAC-A888-D7278D7A1348}" srcOrd="0" destOrd="0" presId="urn:microsoft.com/office/officeart/2005/8/layout/list1"/>
    <dgm:cxn modelId="{8A40D15C-38B0-4801-9A00-31361557B2F1}" type="presParOf" srcId="{CFE4CD6A-DB3E-4E9B-95A9-8739C7B22051}" destId="{AFCBF27E-E00B-4C9D-9A3F-3EF9DF6AC406}" srcOrd="1" destOrd="0" presId="urn:microsoft.com/office/officeart/2005/8/layout/list1"/>
    <dgm:cxn modelId="{9D212F63-2CA9-4875-83C2-D04C0C773031}" type="presParOf" srcId="{75B77DAD-D0D8-4C29-9328-F44D56FA322E}" destId="{8F2FB63B-4F87-4D8B-809C-4F3A703161C5}" srcOrd="37" destOrd="0" presId="urn:microsoft.com/office/officeart/2005/8/layout/list1"/>
    <dgm:cxn modelId="{0CC36DDA-7492-415D-80E8-BEE3AE06CF83}" type="presParOf" srcId="{75B77DAD-D0D8-4C29-9328-F44D56FA322E}" destId="{933D4765-7CA8-433F-970C-77CE26E2E28A}" srcOrd="38" destOrd="0" presId="urn:microsoft.com/office/officeart/2005/8/layout/list1"/>
    <dgm:cxn modelId="{F3667449-1C40-4DDE-8597-15939CC8DC7D}" type="presParOf" srcId="{75B77DAD-D0D8-4C29-9328-F44D56FA322E}" destId="{D95FB4FA-F817-4D22-850C-30F7E91B7D3F}" srcOrd="39" destOrd="0" presId="urn:microsoft.com/office/officeart/2005/8/layout/list1"/>
    <dgm:cxn modelId="{8C8827E9-2AD7-4B90-AC4A-6EDEBC8742C3}" type="presParOf" srcId="{75B77DAD-D0D8-4C29-9328-F44D56FA322E}" destId="{FFE33D30-209A-4196-A36F-30AFBC0C8EC5}" srcOrd="40" destOrd="0" presId="urn:microsoft.com/office/officeart/2005/8/layout/list1"/>
    <dgm:cxn modelId="{2A178529-4C78-4191-BED3-F5E948073006}" type="presParOf" srcId="{FFE33D30-209A-4196-A36F-30AFBC0C8EC5}" destId="{01138677-A203-4000-BD0D-8803DCA0DC2D}" srcOrd="0" destOrd="0" presId="urn:microsoft.com/office/officeart/2005/8/layout/list1"/>
    <dgm:cxn modelId="{0EAE2E26-0306-4E2B-809F-C0D5298EC238}" type="presParOf" srcId="{FFE33D30-209A-4196-A36F-30AFBC0C8EC5}" destId="{68F83AE1-5249-4777-8966-639B97146DDB}" srcOrd="1" destOrd="0" presId="urn:microsoft.com/office/officeart/2005/8/layout/list1"/>
    <dgm:cxn modelId="{94930BAF-2CBE-4C3E-8F08-3A966591C7A4}" type="presParOf" srcId="{75B77DAD-D0D8-4C29-9328-F44D56FA322E}" destId="{505A7B54-D885-483A-B24D-77A870E7457C}" srcOrd="41" destOrd="0" presId="urn:microsoft.com/office/officeart/2005/8/layout/list1"/>
    <dgm:cxn modelId="{4558D277-0D85-4675-97D7-422B8885EB38}" type="presParOf" srcId="{75B77DAD-D0D8-4C29-9328-F44D56FA322E}" destId="{86C3F93D-3672-4D49-A966-0A3669F8E05A}" srcOrd="42" destOrd="0" presId="urn:microsoft.com/office/officeart/2005/8/layout/list1"/>
    <dgm:cxn modelId="{A1018941-7DF7-4B48-840A-9D57FE20A361}" type="presParOf" srcId="{75B77DAD-D0D8-4C29-9328-F44D56FA322E}" destId="{D85531D1-9BFD-4B59-84BF-5210B31471F7}" srcOrd="43" destOrd="0" presId="urn:microsoft.com/office/officeart/2005/8/layout/list1"/>
    <dgm:cxn modelId="{ED3CBC3B-05C3-46E3-AE4C-12D1E098B841}" type="presParOf" srcId="{75B77DAD-D0D8-4C29-9328-F44D56FA322E}" destId="{62F2842D-6318-4738-9C32-873DD04B20DC}" srcOrd="44" destOrd="0" presId="urn:microsoft.com/office/officeart/2005/8/layout/list1"/>
    <dgm:cxn modelId="{D4699FCA-D054-416F-A847-325A89434726}" type="presParOf" srcId="{62F2842D-6318-4738-9C32-873DD04B20DC}" destId="{EFB4D319-09F2-4FE0-B15F-66B37A77D1C0}" srcOrd="0" destOrd="0" presId="urn:microsoft.com/office/officeart/2005/8/layout/list1"/>
    <dgm:cxn modelId="{F79DC7BA-16CF-47A1-9440-82FE4D325E64}" type="presParOf" srcId="{62F2842D-6318-4738-9C32-873DD04B20DC}" destId="{5DD145D8-ADA1-4038-8E42-C5B532064F1B}" srcOrd="1" destOrd="0" presId="urn:microsoft.com/office/officeart/2005/8/layout/list1"/>
    <dgm:cxn modelId="{304112DC-90AC-4564-B9E3-43DBC28FE610}" type="presParOf" srcId="{75B77DAD-D0D8-4C29-9328-F44D56FA322E}" destId="{93AF3787-76EE-4B92-BADD-F476EFD04C54}" srcOrd="45" destOrd="0" presId="urn:microsoft.com/office/officeart/2005/8/layout/list1"/>
    <dgm:cxn modelId="{652997B3-1534-41A0-835A-62B52B872F74}" type="presParOf" srcId="{75B77DAD-D0D8-4C29-9328-F44D56FA322E}" destId="{46B81543-42E6-4F59-A5FB-8EBA265FBC48}" srcOrd="4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1F7801C-E678-4332-8B8D-5316E1CBB9C2}" type="doc">
      <dgm:prSet loTypeId="urn:microsoft.com/office/officeart/2005/8/layout/vList2" loCatId="list" qsTypeId="urn:microsoft.com/office/officeart/2005/8/quickstyle/3d1" qsCatId="3D" csTypeId="urn:microsoft.com/office/officeart/2005/8/colors/accent1_2#2" csCatId="accent1" phldr="1"/>
      <dgm:spPr/>
      <dgm:t>
        <a:bodyPr/>
        <a:lstStyle/>
        <a:p>
          <a:endParaRPr lang="tr-TR"/>
        </a:p>
      </dgm:t>
    </dgm:pt>
    <dgm:pt modelId="{B5FA02BD-23DD-447C-8EDC-031332384334}">
      <dgm:prSet phldrT="[Metin]" custT="1"/>
      <dgm:spPr/>
      <dgm:t>
        <a:bodyPr/>
        <a:lstStyle/>
        <a:p>
          <a:pPr algn="just"/>
          <a:r>
            <a:rPr lang="tr-TR" sz="2400" b="1" dirty="0" smtClean="0">
              <a:latin typeface="Tahoma" pitchFamily="34" charset="0"/>
              <a:cs typeface="Arial" charset="0"/>
            </a:rPr>
            <a:t>1,3 Milyon ton kapasiteli inşaat demiri entegre tesisi .</a:t>
          </a:r>
          <a:endParaRPr lang="tr-TR" sz="2400" b="1" dirty="0"/>
        </a:p>
      </dgm:t>
    </dgm:pt>
    <dgm:pt modelId="{4F6DBAD6-AFAE-4F76-B737-DD37C5DB607D}" type="parTrans" cxnId="{F5F8F87D-6CC7-4FB6-A52F-6D5D2B20272D}">
      <dgm:prSet/>
      <dgm:spPr/>
      <dgm:t>
        <a:bodyPr/>
        <a:lstStyle/>
        <a:p>
          <a:endParaRPr lang="tr-TR"/>
        </a:p>
      </dgm:t>
    </dgm:pt>
    <dgm:pt modelId="{0038BC5C-1392-4A05-8C50-5119FD2377F4}" type="sibTrans" cxnId="{F5F8F87D-6CC7-4FB6-A52F-6D5D2B20272D}">
      <dgm:prSet/>
      <dgm:spPr/>
      <dgm:t>
        <a:bodyPr/>
        <a:lstStyle/>
        <a:p>
          <a:endParaRPr lang="tr-TR"/>
        </a:p>
      </dgm:t>
    </dgm:pt>
    <dgm:pt modelId="{6B5BA122-0F86-4724-B8D1-7CFEC26EFA58}">
      <dgm:prSet phldrT="[Metin]" custT="1"/>
      <dgm:spPr/>
      <dgm:t>
        <a:bodyPr/>
        <a:lstStyle/>
        <a:p>
          <a:pPr algn="just"/>
          <a:r>
            <a:rPr lang="tr-TR" sz="2400" b="1" dirty="0" smtClean="0">
              <a:latin typeface="Tahoma" pitchFamily="34" charset="0"/>
              <a:cs typeface="Arial" charset="0"/>
            </a:rPr>
            <a:t> Cezayir’de yapılan en büyük özel sektör yatırımı.</a:t>
          </a:r>
          <a:endParaRPr lang="tr-TR" sz="2400" b="1" dirty="0"/>
        </a:p>
      </dgm:t>
    </dgm:pt>
    <dgm:pt modelId="{EB366CFB-907A-4A73-A825-B04E2CEFB62B}" type="parTrans" cxnId="{AA13CE32-4A72-49F1-8626-6A781FA94DAC}">
      <dgm:prSet/>
      <dgm:spPr/>
      <dgm:t>
        <a:bodyPr/>
        <a:lstStyle/>
        <a:p>
          <a:endParaRPr lang="tr-TR"/>
        </a:p>
      </dgm:t>
    </dgm:pt>
    <dgm:pt modelId="{7D76EE96-0C52-452A-B193-16C7B164EF64}" type="sibTrans" cxnId="{AA13CE32-4A72-49F1-8626-6A781FA94DAC}">
      <dgm:prSet/>
      <dgm:spPr/>
      <dgm:t>
        <a:bodyPr/>
        <a:lstStyle/>
        <a:p>
          <a:endParaRPr lang="tr-TR"/>
        </a:p>
      </dgm:t>
    </dgm:pt>
    <dgm:pt modelId="{1DFE6AEE-55B9-45E8-AE30-9F1A7D4C14BB}">
      <dgm:prSet phldrT="[Metin]" custT="1"/>
      <dgm:spPr/>
      <dgm:t>
        <a:bodyPr/>
        <a:lstStyle/>
        <a:p>
          <a:pPr algn="just"/>
          <a:r>
            <a:rPr lang="tr-TR" sz="2400" b="1" dirty="0" smtClean="0">
              <a:latin typeface="Tahoma" pitchFamily="34" charset="0"/>
              <a:cs typeface="Arial" charset="0"/>
            </a:rPr>
            <a:t>2013 İtibari ile Üretime Başlanacaktır</a:t>
          </a:r>
          <a:r>
            <a:rPr lang="tr-TR" sz="2400" b="1" dirty="0" smtClean="0"/>
            <a:t>. </a:t>
          </a:r>
          <a:endParaRPr lang="tr-TR" sz="2400" b="1" dirty="0"/>
        </a:p>
      </dgm:t>
    </dgm:pt>
    <dgm:pt modelId="{387F4ACE-FD64-4E99-84CF-70C3BD92076E}" type="parTrans" cxnId="{E8A1447D-281C-4555-9711-4E6DEAF43E6B}">
      <dgm:prSet/>
      <dgm:spPr/>
      <dgm:t>
        <a:bodyPr/>
        <a:lstStyle/>
        <a:p>
          <a:endParaRPr lang="tr-TR"/>
        </a:p>
      </dgm:t>
    </dgm:pt>
    <dgm:pt modelId="{08596D3F-9B7C-4E75-8C42-486DDA49788D}" type="sibTrans" cxnId="{E8A1447D-281C-4555-9711-4E6DEAF43E6B}">
      <dgm:prSet/>
      <dgm:spPr/>
      <dgm:t>
        <a:bodyPr/>
        <a:lstStyle/>
        <a:p>
          <a:endParaRPr lang="tr-TR"/>
        </a:p>
      </dgm:t>
    </dgm:pt>
    <dgm:pt modelId="{5D58D4B5-6E15-4C24-B427-5C1E1A40D9FF}">
      <dgm:prSet phldrT="[Metin]" custT="1"/>
      <dgm:spPr/>
      <dgm:t>
        <a:bodyPr/>
        <a:lstStyle/>
        <a:p>
          <a:pPr algn="just"/>
          <a:r>
            <a:rPr lang="tr-TR" sz="2400" b="1" dirty="0" smtClean="0">
              <a:latin typeface="Tahoma" pitchFamily="34" charset="0"/>
              <a:cs typeface="Arial" charset="0"/>
            </a:rPr>
            <a:t> 500.000.000 USD yatırım bütçesi.</a:t>
          </a:r>
          <a:endParaRPr lang="tr-TR" sz="2400" b="1" dirty="0">
            <a:latin typeface="Tahoma" pitchFamily="34" charset="0"/>
            <a:cs typeface="Arial" charset="0"/>
          </a:endParaRPr>
        </a:p>
      </dgm:t>
    </dgm:pt>
    <dgm:pt modelId="{ACE0EE78-E53B-4EC7-8C93-8C337FE9D414}" type="parTrans" cxnId="{89C4A3DD-9F3F-46FE-80B8-9566FDFD215F}">
      <dgm:prSet/>
      <dgm:spPr/>
      <dgm:t>
        <a:bodyPr/>
        <a:lstStyle/>
        <a:p>
          <a:endParaRPr lang="tr-TR"/>
        </a:p>
      </dgm:t>
    </dgm:pt>
    <dgm:pt modelId="{98950C07-7364-49EB-9709-A42525E8D06C}" type="sibTrans" cxnId="{89C4A3DD-9F3F-46FE-80B8-9566FDFD215F}">
      <dgm:prSet/>
      <dgm:spPr/>
      <dgm:t>
        <a:bodyPr/>
        <a:lstStyle/>
        <a:p>
          <a:endParaRPr lang="tr-TR"/>
        </a:p>
      </dgm:t>
    </dgm:pt>
    <dgm:pt modelId="{10634169-E39B-4969-98CD-A795FDB6906D}" type="pres">
      <dgm:prSet presAssocID="{E1F7801C-E678-4332-8B8D-5316E1CBB9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4B2450-FA6D-4D45-895D-F35E30F139FE}" type="pres">
      <dgm:prSet presAssocID="{B5FA02BD-23DD-447C-8EDC-031332384334}" presName="parentText" presStyleLbl="node1" presStyleIdx="0" presStyleCnt="4" custScaleY="97976" custLinFactNeighborY="-431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97CBE79-9F10-464D-A319-78A1AB63AEC5}" type="pres">
      <dgm:prSet presAssocID="{0038BC5C-1392-4A05-8C50-5119FD2377F4}" presName="spacer" presStyleCnt="0"/>
      <dgm:spPr/>
      <dgm:t>
        <a:bodyPr/>
        <a:lstStyle/>
        <a:p>
          <a:endParaRPr lang="tr-TR"/>
        </a:p>
      </dgm:t>
    </dgm:pt>
    <dgm:pt modelId="{CCF987B0-9E93-4C7D-A2CF-E5105B73D6C7}" type="pres">
      <dgm:prSet presAssocID="{1DFE6AEE-55B9-45E8-AE30-9F1A7D4C14BB}" presName="parentText" presStyleLbl="node1" presStyleIdx="1" presStyleCnt="4" custLinFactNeighborX="-55372" custLinFactNeighborY="997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4EF7FF1-3884-402D-B06A-75C7B1DFE398}" type="pres">
      <dgm:prSet presAssocID="{08596D3F-9B7C-4E75-8C42-486DDA49788D}" presName="spacer" presStyleCnt="0"/>
      <dgm:spPr/>
    </dgm:pt>
    <dgm:pt modelId="{5569C397-CC91-48E6-821E-542A7A6F56AC}" type="pres">
      <dgm:prSet presAssocID="{6B5BA122-0F86-4724-B8D1-7CFEC26EFA5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FF725C6-0706-44D7-A313-318F01985381}" type="pres">
      <dgm:prSet presAssocID="{7D76EE96-0C52-452A-B193-16C7B164EF64}" presName="spacer" presStyleCnt="0"/>
      <dgm:spPr/>
    </dgm:pt>
    <dgm:pt modelId="{8B5BEAF4-D914-4965-A6B2-EE4A826ADB09}" type="pres">
      <dgm:prSet presAssocID="{5D58D4B5-6E15-4C24-B427-5C1E1A40D9F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3E2C394-F79F-49D3-AA43-D8DAF153A329}" type="presOf" srcId="{5D58D4B5-6E15-4C24-B427-5C1E1A40D9FF}" destId="{8B5BEAF4-D914-4965-A6B2-EE4A826ADB09}" srcOrd="0" destOrd="0" presId="urn:microsoft.com/office/officeart/2005/8/layout/vList2"/>
    <dgm:cxn modelId="{89C4A3DD-9F3F-46FE-80B8-9566FDFD215F}" srcId="{E1F7801C-E678-4332-8B8D-5316E1CBB9C2}" destId="{5D58D4B5-6E15-4C24-B427-5C1E1A40D9FF}" srcOrd="3" destOrd="0" parTransId="{ACE0EE78-E53B-4EC7-8C93-8C337FE9D414}" sibTransId="{98950C07-7364-49EB-9709-A42525E8D06C}"/>
    <dgm:cxn modelId="{E8A1447D-281C-4555-9711-4E6DEAF43E6B}" srcId="{E1F7801C-E678-4332-8B8D-5316E1CBB9C2}" destId="{1DFE6AEE-55B9-45E8-AE30-9F1A7D4C14BB}" srcOrd="1" destOrd="0" parTransId="{387F4ACE-FD64-4E99-84CF-70C3BD92076E}" sibTransId="{08596D3F-9B7C-4E75-8C42-486DDA49788D}"/>
    <dgm:cxn modelId="{59EC1A12-5847-4082-8383-350ADF1094AE}" type="presOf" srcId="{6B5BA122-0F86-4724-B8D1-7CFEC26EFA58}" destId="{5569C397-CC91-48E6-821E-542A7A6F56AC}" srcOrd="0" destOrd="0" presId="urn:microsoft.com/office/officeart/2005/8/layout/vList2"/>
    <dgm:cxn modelId="{3B94D82A-CC3D-4AA1-A4DE-98DA62D800E4}" type="presOf" srcId="{B5FA02BD-23DD-447C-8EDC-031332384334}" destId="{FF4B2450-FA6D-4D45-895D-F35E30F139FE}" srcOrd="0" destOrd="0" presId="urn:microsoft.com/office/officeart/2005/8/layout/vList2"/>
    <dgm:cxn modelId="{AA13CE32-4A72-49F1-8626-6A781FA94DAC}" srcId="{E1F7801C-E678-4332-8B8D-5316E1CBB9C2}" destId="{6B5BA122-0F86-4724-B8D1-7CFEC26EFA58}" srcOrd="2" destOrd="0" parTransId="{EB366CFB-907A-4A73-A825-B04E2CEFB62B}" sibTransId="{7D76EE96-0C52-452A-B193-16C7B164EF64}"/>
    <dgm:cxn modelId="{B6D69F03-E3D1-4D4D-900D-09E5A35645CE}" type="presOf" srcId="{1DFE6AEE-55B9-45E8-AE30-9F1A7D4C14BB}" destId="{CCF987B0-9E93-4C7D-A2CF-E5105B73D6C7}" srcOrd="0" destOrd="0" presId="urn:microsoft.com/office/officeart/2005/8/layout/vList2"/>
    <dgm:cxn modelId="{F5F8F87D-6CC7-4FB6-A52F-6D5D2B20272D}" srcId="{E1F7801C-E678-4332-8B8D-5316E1CBB9C2}" destId="{B5FA02BD-23DD-447C-8EDC-031332384334}" srcOrd="0" destOrd="0" parTransId="{4F6DBAD6-AFAE-4F76-B737-DD37C5DB607D}" sibTransId="{0038BC5C-1392-4A05-8C50-5119FD2377F4}"/>
    <dgm:cxn modelId="{65FC29DE-E6C5-4670-88FC-8B08A7626A73}" type="presOf" srcId="{E1F7801C-E678-4332-8B8D-5316E1CBB9C2}" destId="{10634169-E39B-4969-98CD-A795FDB6906D}" srcOrd="0" destOrd="0" presId="urn:microsoft.com/office/officeart/2005/8/layout/vList2"/>
    <dgm:cxn modelId="{CA22E925-63E5-4FD7-A760-FFFB6E869C38}" type="presParOf" srcId="{10634169-E39B-4969-98CD-A795FDB6906D}" destId="{FF4B2450-FA6D-4D45-895D-F35E30F139FE}" srcOrd="0" destOrd="0" presId="urn:microsoft.com/office/officeart/2005/8/layout/vList2"/>
    <dgm:cxn modelId="{10D16B96-59CA-4681-916F-83ACD00BA83C}" type="presParOf" srcId="{10634169-E39B-4969-98CD-A795FDB6906D}" destId="{197CBE79-9F10-464D-A319-78A1AB63AEC5}" srcOrd="1" destOrd="0" presId="urn:microsoft.com/office/officeart/2005/8/layout/vList2"/>
    <dgm:cxn modelId="{D20C6E6E-55D3-4765-9417-62982C2EA8C3}" type="presParOf" srcId="{10634169-E39B-4969-98CD-A795FDB6906D}" destId="{CCF987B0-9E93-4C7D-A2CF-E5105B73D6C7}" srcOrd="2" destOrd="0" presId="urn:microsoft.com/office/officeart/2005/8/layout/vList2"/>
    <dgm:cxn modelId="{DD62A2AE-9A77-45E5-BA55-402CDD08F60C}" type="presParOf" srcId="{10634169-E39B-4969-98CD-A795FDB6906D}" destId="{14EF7FF1-3884-402D-B06A-75C7B1DFE398}" srcOrd="3" destOrd="0" presId="urn:microsoft.com/office/officeart/2005/8/layout/vList2"/>
    <dgm:cxn modelId="{5AA44BED-6118-4AA6-A2E1-3C8E4D57A052}" type="presParOf" srcId="{10634169-E39B-4969-98CD-A795FDB6906D}" destId="{5569C397-CC91-48E6-821E-542A7A6F56AC}" srcOrd="4" destOrd="0" presId="urn:microsoft.com/office/officeart/2005/8/layout/vList2"/>
    <dgm:cxn modelId="{0DBBF44D-5BC8-4D1B-BADC-99CFD4134928}" type="presParOf" srcId="{10634169-E39B-4969-98CD-A795FDB6906D}" destId="{CFF725C6-0706-44D7-A313-318F01985381}" srcOrd="5" destOrd="0" presId="urn:microsoft.com/office/officeart/2005/8/layout/vList2"/>
    <dgm:cxn modelId="{6B7DC33E-5AA5-463E-8F14-8EE54A34C789}" type="presParOf" srcId="{10634169-E39B-4969-98CD-A795FDB6906D}" destId="{8B5BEAF4-D914-4965-A6B2-EE4A826ADB0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F7801C-E678-4332-8B8D-5316E1CBB9C2}" type="doc">
      <dgm:prSet loTypeId="urn:microsoft.com/office/officeart/2005/8/layout/vList2" loCatId="list" qsTypeId="urn:microsoft.com/office/officeart/2005/8/quickstyle/3d1" qsCatId="3D" csTypeId="urn:microsoft.com/office/officeart/2005/8/colors/accent1_2#1" csCatId="accent1" phldr="1"/>
      <dgm:spPr/>
      <dgm:t>
        <a:bodyPr/>
        <a:lstStyle/>
        <a:p>
          <a:endParaRPr lang="tr-TR"/>
        </a:p>
      </dgm:t>
    </dgm:pt>
    <dgm:pt modelId="{61E6A0E7-DBFB-40ED-AAF2-3BC4EDDF8C0F}">
      <dgm:prSet/>
      <dgm:spPr/>
      <dgm:t>
        <a:bodyPr/>
        <a:lstStyle/>
        <a:p>
          <a:r>
            <a:rPr lang="tr-TR" dirty="0" smtClean="0">
              <a:latin typeface="Tahoma" pitchFamily="34" charset="0"/>
              <a:cs typeface="Arial" charset="0"/>
            </a:rPr>
            <a:t>1952 ; Kuruluş </a:t>
          </a:r>
        </a:p>
      </dgm:t>
    </dgm:pt>
    <dgm:pt modelId="{407BCB1C-1F3C-40E9-8454-EE6264F2791E}" type="parTrans" cxnId="{53DA6209-0197-42EE-B6A0-DC92FAACE2BB}">
      <dgm:prSet/>
      <dgm:spPr/>
      <dgm:t>
        <a:bodyPr/>
        <a:lstStyle/>
        <a:p>
          <a:endParaRPr lang="tr-TR"/>
        </a:p>
      </dgm:t>
    </dgm:pt>
    <dgm:pt modelId="{BAA25BA7-ECA3-45F4-8E01-5F815B8DC3BF}" type="sibTrans" cxnId="{53DA6209-0197-42EE-B6A0-DC92FAACE2BB}">
      <dgm:prSet/>
      <dgm:spPr/>
      <dgm:t>
        <a:bodyPr/>
        <a:lstStyle/>
        <a:p>
          <a:endParaRPr lang="tr-TR"/>
        </a:p>
      </dgm:t>
    </dgm:pt>
    <dgm:pt modelId="{C532F64E-A455-4AC8-A7B3-1A5D783C6BEE}">
      <dgm:prSet/>
      <dgm:spPr/>
      <dgm:t>
        <a:bodyPr/>
        <a:lstStyle/>
        <a:p>
          <a:r>
            <a:rPr lang="tr-TR" dirty="0" smtClean="0">
              <a:latin typeface="Tahoma" pitchFamily="34" charset="0"/>
              <a:cs typeface="Arial" charset="0"/>
            </a:rPr>
            <a:t>1988 ; TOSYALI Metal Ticaret Şti.</a:t>
          </a:r>
        </a:p>
      </dgm:t>
    </dgm:pt>
    <dgm:pt modelId="{4B255897-4BAD-42D0-A529-425FB936BD14}" type="parTrans" cxnId="{D44B6E47-C1DA-4A59-B7E6-26044A9969A6}">
      <dgm:prSet/>
      <dgm:spPr/>
      <dgm:t>
        <a:bodyPr/>
        <a:lstStyle/>
        <a:p>
          <a:endParaRPr lang="tr-TR"/>
        </a:p>
      </dgm:t>
    </dgm:pt>
    <dgm:pt modelId="{15177304-DEB2-4BAB-91CC-9B36362F6141}" type="sibTrans" cxnId="{D44B6E47-C1DA-4A59-B7E6-26044A9969A6}">
      <dgm:prSet/>
      <dgm:spPr/>
      <dgm:t>
        <a:bodyPr/>
        <a:lstStyle/>
        <a:p>
          <a:endParaRPr lang="tr-TR"/>
        </a:p>
      </dgm:t>
    </dgm:pt>
    <dgm:pt modelId="{6C0612D6-818A-4507-ACB5-B7E9B8EE139E}">
      <dgm:prSet/>
      <dgm:spPr/>
      <dgm:t>
        <a:bodyPr/>
        <a:lstStyle/>
        <a:p>
          <a:r>
            <a:rPr lang="tr-TR" dirty="0" smtClean="0">
              <a:latin typeface="Tahoma" pitchFamily="34" charset="0"/>
              <a:cs typeface="Arial" charset="0"/>
            </a:rPr>
            <a:t>1996 ; TOSYALI Demir ve Çelik San. A.Ş.</a:t>
          </a:r>
        </a:p>
      </dgm:t>
    </dgm:pt>
    <dgm:pt modelId="{22B0A663-E7EE-4E9D-BBD0-BA0B6AB658FC}" type="parTrans" cxnId="{4B07F6A2-1FD6-4520-9BCD-8C67D6E16C98}">
      <dgm:prSet/>
      <dgm:spPr/>
      <dgm:t>
        <a:bodyPr/>
        <a:lstStyle/>
        <a:p>
          <a:endParaRPr lang="tr-TR"/>
        </a:p>
      </dgm:t>
    </dgm:pt>
    <dgm:pt modelId="{95258C07-89CA-488C-8522-AC1A724D280D}" type="sibTrans" cxnId="{4B07F6A2-1FD6-4520-9BCD-8C67D6E16C98}">
      <dgm:prSet/>
      <dgm:spPr/>
      <dgm:t>
        <a:bodyPr/>
        <a:lstStyle/>
        <a:p>
          <a:endParaRPr lang="tr-TR"/>
        </a:p>
      </dgm:t>
    </dgm:pt>
    <dgm:pt modelId="{225EC655-747E-4559-ABBB-4070CBFF8B4F}">
      <dgm:prSet/>
      <dgm:spPr/>
      <dgm:t>
        <a:bodyPr/>
        <a:lstStyle/>
        <a:p>
          <a:r>
            <a:rPr lang="tr-TR" dirty="0" smtClean="0">
              <a:latin typeface="Tahoma" pitchFamily="34" charset="0"/>
              <a:cs typeface="Arial" charset="0"/>
            </a:rPr>
            <a:t>1998 ; TOSÇELİK Profil ve Sac Endüstrisi A.Ş. </a:t>
          </a:r>
        </a:p>
      </dgm:t>
    </dgm:pt>
    <dgm:pt modelId="{3ADADFBC-D6C4-486A-B806-DD90392D078E}" type="parTrans" cxnId="{DB54D36A-EA83-4C36-B94C-ED91741EB312}">
      <dgm:prSet/>
      <dgm:spPr/>
      <dgm:t>
        <a:bodyPr/>
        <a:lstStyle/>
        <a:p>
          <a:endParaRPr lang="tr-TR"/>
        </a:p>
      </dgm:t>
    </dgm:pt>
    <dgm:pt modelId="{EBC2462E-E4B3-415F-8DF9-4737DB9A0FFB}" type="sibTrans" cxnId="{DB54D36A-EA83-4C36-B94C-ED91741EB312}">
      <dgm:prSet/>
      <dgm:spPr/>
      <dgm:t>
        <a:bodyPr/>
        <a:lstStyle/>
        <a:p>
          <a:endParaRPr lang="tr-TR"/>
        </a:p>
      </dgm:t>
    </dgm:pt>
    <dgm:pt modelId="{10634169-E39B-4969-98CD-A795FDB6906D}" type="pres">
      <dgm:prSet presAssocID="{E1F7801C-E678-4332-8B8D-5316E1CBB9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FBB517-58CE-48EF-96C0-D2B39A0EA51C}" type="pres">
      <dgm:prSet presAssocID="{61E6A0E7-DBFB-40ED-AAF2-3BC4EDDF8C0F}" presName="parentText" presStyleLbl="node1" presStyleIdx="0" presStyleCnt="4" custLinFactNeighborX="909" custLinFactNeighborY="297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898A8E2-47DA-4B41-8B6C-0EF4E585830B}" type="pres">
      <dgm:prSet presAssocID="{BAA25BA7-ECA3-45F4-8E01-5F815B8DC3BF}" presName="spacer" presStyleCnt="0"/>
      <dgm:spPr/>
    </dgm:pt>
    <dgm:pt modelId="{4BFD8194-0820-4794-B8C1-ADDB846C34AF}" type="pres">
      <dgm:prSet presAssocID="{C532F64E-A455-4AC8-A7B3-1A5D783C6BE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7B25030-C70F-4F6F-830A-E21C8E8AFDCD}" type="pres">
      <dgm:prSet presAssocID="{15177304-DEB2-4BAB-91CC-9B36362F6141}" presName="spacer" presStyleCnt="0"/>
      <dgm:spPr/>
    </dgm:pt>
    <dgm:pt modelId="{EC838341-7C57-4DE6-8FC9-E9E22A5A0B50}" type="pres">
      <dgm:prSet presAssocID="{6C0612D6-818A-4507-ACB5-B7E9B8EE139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590C2F2-AE41-4F3E-8921-C2D01BE93FED}" type="pres">
      <dgm:prSet presAssocID="{95258C07-89CA-488C-8522-AC1A724D280D}" presName="spacer" presStyleCnt="0"/>
      <dgm:spPr/>
    </dgm:pt>
    <dgm:pt modelId="{677C280C-CC33-46E7-87DB-D432083CA3B9}" type="pres">
      <dgm:prSet presAssocID="{225EC655-747E-4559-ABBB-4070CBFF8B4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43114F0-3040-4468-B211-1E2C80A74A34}" type="presOf" srcId="{E1F7801C-E678-4332-8B8D-5316E1CBB9C2}" destId="{10634169-E39B-4969-98CD-A795FDB6906D}" srcOrd="0" destOrd="0" presId="urn:microsoft.com/office/officeart/2005/8/layout/vList2"/>
    <dgm:cxn modelId="{196DE375-7A5F-410C-8283-F5F2BA25FD0A}" type="presOf" srcId="{C532F64E-A455-4AC8-A7B3-1A5D783C6BEE}" destId="{4BFD8194-0820-4794-B8C1-ADDB846C34AF}" srcOrd="0" destOrd="0" presId="urn:microsoft.com/office/officeart/2005/8/layout/vList2"/>
    <dgm:cxn modelId="{483D7955-1C7F-4169-A043-039CD0B9F580}" type="presOf" srcId="{6C0612D6-818A-4507-ACB5-B7E9B8EE139E}" destId="{EC838341-7C57-4DE6-8FC9-E9E22A5A0B50}" srcOrd="0" destOrd="0" presId="urn:microsoft.com/office/officeart/2005/8/layout/vList2"/>
    <dgm:cxn modelId="{D44B6E47-C1DA-4A59-B7E6-26044A9969A6}" srcId="{E1F7801C-E678-4332-8B8D-5316E1CBB9C2}" destId="{C532F64E-A455-4AC8-A7B3-1A5D783C6BEE}" srcOrd="1" destOrd="0" parTransId="{4B255897-4BAD-42D0-A529-425FB936BD14}" sibTransId="{15177304-DEB2-4BAB-91CC-9B36362F6141}"/>
    <dgm:cxn modelId="{35C628AE-0373-422D-974F-CA09EFCD0034}" type="presOf" srcId="{61E6A0E7-DBFB-40ED-AAF2-3BC4EDDF8C0F}" destId="{31FBB517-58CE-48EF-96C0-D2B39A0EA51C}" srcOrd="0" destOrd="0" presId="urn:microsoft.com/office/officeart/2005/8/layout/vList2"/>
    <dgm:cxn modelId="{F9E2CF89-7CF6-4867-B4A2-976E54596662}" type="presOf" srcId="{225EC655-747E-4559-ABBB-4070CBFF8B4F}" destId="{677C280C-CC33-46E7-87DB-D432083CA3B9}" srcOrd="0" destOrd="0" presId="urn:microsoft.com/office/officeart/2005/8/layout/vList2"/>
    <dgm:cxn modelId="{53DA6209-0197-42EE-B6A0-DC92FAACE2BB}" srcId="{E1F7801C-E678-4332-8B8D-5316E1CBB9C2}" destId="{61E6A0E7-DBFB-40ED-AAF2-3BC4EDDF8C0F}" srcOrd="0" destOrd="0" parTransId="{407BCB1C-1F3C-40E9-8454-EE6264F2791E}" sibTransId="{BAA25BA7-ECA3-45F4-8E01-5F815B8DC3BF}"/>
    <dgm:cxn modelId="{DB54D36A-EA83-4C36-B94C-ED91741EB312}" srcId="{E1F7801C-E678-4332-8B8D-5316E1CBB9C2}" destId="{225EC655-747E-4559-ABBB-4070CBFF8B4F}" srcOrd="3" destOrd="0" parTransId="{3ADADFBC-D6C4-486A-B806-DD90392D078E}" sibTransId="{EBC2462E-E4B3-415F-8DF9-4737DB9A0FFB}"/>
    <dgm:cxn modelId="{4B07F6A2-1FD6-4520-9BCD-8C67D6E16C98}" srcId="{E1F7801C-E678-4332-8B8D-5316E1CBB9C2}" destId="{6C0612D6-818A-4507-ACB5-B7E9B8EE139E}" srcOrd="2" destOrd="0" parTransId="{22B0A663-E7EE-4E9D-BBD0-BA0B6AB658FC}" sibTransId="{95258C07-89CA-488C-8522-AC1A724D280D}"/>
    <dgm:cxn modelId="{DA88EA30-7DB9-4E40-9119-1A59BEC80171}" type="presParOf" srcId="{10634169-E39B-4969-98CD-A795FDB6906D}" destId="{31FBB517-58CE-48EF-96C0-D2B39A0EA51C}" srcOrd="0" destOrd="0" presId="urn:microsoft.com/office/officeart/2005/8/layout/vList2"/>
    <dgm:cxn modelId="{96289CBE-746C-47F8-A7D1-732FD4688ADC}" type="presParOf" srcId="{10634169-E39B-4969-98CD-A795FDB6906D}" destId="{D898A8E2-47DA-4B41-8B6C-0EF4E585830B}" srcOrd="1" destOrd="0" presId="urn:microsoft.com/office/officeart/2005/8/layout/vList2"/>
    <dgm:cxn modelId="{B6225838-3857-4F2F-B203-96FFEE7FFFAC}" type="presParOf" srcId="{10634169-E39B-4969-98CD-A795FDB6906D}" destId="{4BFD8194-0820-4794-B8C1-ADDB846C34AF}" srcOrd="2" destOrd="0" presId="urn:microsoft.com/office/officeart/2005/8/layout/vList2"/>
    <dgm:cxn modelId="{9E5BE904-1B34-49E9-B3FA-0990214409DF}" type="presParOf" srcId="{10634169-E39B-4969-98CD-A795FDB6906D}" destId="{57B25030-C70F-4F6F-830A-E21C8E8AFDCD}" srcOrd="3" destOrd="0" presId="urn:microsoft.com/office/officeart/2005/8/layout/vList2"/>
    <dgm:cxn modelId="{F641907A-CE93-4B63-AFBB-5FED8F54E807}" type="presParOf" srcId="{10634169-E39B-4969-98CD-A795FDB6906D}" destId="{EC838341-7C57-4DE6-8FC9-E9E22A5A0B50}" srcOrd="4" destOrd="0" presId="urn:microsoft.com/office/officeart/2005/8/layout/vList2"/>
    <dgm:cxn modelId="{0445C9E0-A144-451C-8549-66F0498D6EB9}" type="presParOf" srcId="{10634169-E39B-4969-98CD-A795FDB6906D}" destId="{D590C2F2-AE41-4F3E-8921-C2D01BE93FED}" srcOrd="5" destOrd="0" presId="urn:microsoft.com/office/officeart/2005/8/layout/vList2"/>
    <dgm:cxn modelId="{037BA759-30BE-4E44-A402-2845C84E7141}" type="presParOf" srcId="{10634169-E39B-4969-98CD-A795FDB6906D}" destId="{677C280C-CC33-46E7-87DB-D432083CA3B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algn="ctr" rtl="0"/>
          <a:r>
            <a:rPr lang="tr-TR" sz="2400" b="1" dirty="0" smtClean="0"/>
            <a:t>1.200 MW ÜRETİM KAPASİTELİ  TERMİK</a:t>
          </a:r>
          <a:r>
            <a:rPr lang="tr-TR" sz="2400" dirty="0" smtClean="0"/>
            <a:t>  </a:t>
          </a:r>
          <a:r>
            <a:rPr lang="tr-TR" sz="2400" b="1" dirty="0" smtClean="0"/>
            <a:t>SANTRAL </a:t>
          </a:r>
          <a:r>
            <a:rPr lang="tr-TR" sz="2400" dirty="0" smtClean="0"/>
            <a:t> 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B73EDA-568C-45F2-91F0-28A571866D82}" type="pres">
      <dgm:prSet presAssocID="{7236AA8D-E861-4766-A7A7-72A501588066}" presName="parentText" presStyleLbl="node1" presStyleIdx="0" presStyleCnt="1" custScaleY="47329" custLinFactY="-62448" custLinFactNeighborX="100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CF3196CE-9709-46E9-86DA-D29F3D5D283F}" type="presOf" srcId="{7236AA8D-E861-4766-A7A7-72A501588066}" destId="{5AB73EDA-568C-45F2-91F0-28A571866D82}" srcOrd="0" destOrd="0" presId="urn:microsoft.com/office/officeart/2005/8/layout/vList2"/>
    <dgm:cxn modelId="{DAAF7934-C3CB-4584-80F5-1E909FB0B36C}" type="presOf" srcId="{CC2E58FD-17FA-4F6B-ADDA-06FCDC518184}" destId="{EE952392-664A-4081-ACCE-7BA608C74558}" srcOrd="0" destOrd="0" presId="urn:microsoft.com/office/officeart/2005/8/layout/vList2"/>
    <dgm:cxn modelId="{78F396E7-5583-4043-B782-17EF0FC38D6C}" type="presParOf" srcId="{EE952392-664A-4081-ACCE-7BA608C74558}" destId="{5AB73EDA-568C-45F2-91F0-28A571866D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target3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1800" dirty="0" smtClean="0"/>
            <a:t>DİKEY ENTEGRASYON  </a:t>
          </a:r>
          <a:endParaRPr lang="tr-TR" sz="18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FAD8B8BF-9832-4973-919B-861954ADC358}">
      <dgm:prSet custT="1"/>
      <dgm:spPr/>
      <dgm:t>
        <a:bodyPr/>
        <a:lstStyle/>
        <a:p>
          <a:r>
            <a:rPr lang="tr-TR" sz="1800" dirty="0" smtClean="0"/>
            <a:t>ENERJİ GÜVENLİĞİ</a:t>
          </a:r>
          <a:endParaRPr lang="tr-TR" sz="1800" dirty="0"/>
        </a:p>
      </dgm:t>
    </dgm:pt>
    <dgm:pt modelId="{B4805D68-1FA4-4D60-8492-2D24A72F7462}" type="parTrans" cxnId="{6E949E3C-DB29-4C12-A398-E9DA9250174B}">
      <dgm:prSet/>
      <dgm:spPr/>
      <dgm:t>
        <a:bodyPr/>
        <a:lstStyle/>
        <a:p>
          <a:endParaRPr lang="tr-TR"/>
        </a:p>
      </dgm:t>
    </dgm:pt>
    <dgm:pt modelId="{E5D2C825-23A1-4271-8ED1-7B6723FEE72F}" type="sibTrans" cxnId="{6E949E3C-DB29-4C12-A398-E9DA9250174B}">
      <dgm:prSet/>
      <dgm:spPr/>
      <dgm:t>
        <a:bodyPr/>
        <a:lstStyle/>
        <a:p>
          <a:endParaRPr lang="tr-TR"/>
        </a:p>
      </dgm:t>
    </dgm:pt>
    <dgm:pt modelId="{3A02A80C-C67C-4FB8-9325-2B7A6CB58208}">
      <dgm:prSet custT="1"/>
      <dgm:spPr/>
      <dgm:t>
        <a:bodyPr/>
        <a:lstStyle/>
        <a:p>
          <a:r>
            <a:rPr lang="tr-TR" sz="1800" dirty="0" smtClean="0"/>
            <a:t>DÜŞÜK MAALİYET VE  MÜŞTERİLERE SUNULAN YÜKSEK DEĞER </a:t>
          </a:r>
          <a:endParaRPr lang="tr-TR" sz="1800" dirty="0"/>
        </a:p>
      </dgm:t>
    </dgm:pt>
    <dgm:pt modelId="{F5DD7FCE-1C36-4351-920B-AD8277BB773B}" type="parTrans" cxnId="{D1877615-9E13-41E5-977A-497D83856D19}">
      <dgm:prSet/>
      <dgm:spPr/>
      <dgm:t>
        <a:bodyPr/>
        <a:lstStyle/>
        <a:p>
          <a:endParaRPr lang="tr-TR"/>
        </a:p>
      </dgm:t>
    </dgm:pt>
    <dgm:pt modelId="{B911397F-DC93-429F-9C50-941AF0CF0FCB}" type="sibTrans" cxnId="{D1877615-9E13-41E5-977A-497D83856D19}">
      <dgm:prSet/>
      <dgm:spPr/>
      <dgm:t>
        <a:bodyPr/>
        <a:lstStyle/>
        <a:p>
          <a:endParaRPr lang="tr-TR"/>
        </a:p>
      </dgm:t>
    </dgm:pt>
    <dgm:pt modelId="{817C9503-DE54-4145-8FA1-F20BB72C2B68}" type="pres">
      <dgm:prSet presAssocID="{CC2E58FD-17FA-4F6B-ADDA-06FCDC5181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6BF74FD-B1D2-4778-98A6-B1BCA2266F0C}" type="pres">
      <dgm:prSet presAssocID="{7236AA8D-E861-4766-A7A7-72A501588066}" presName="circle1" presStyleLbl="node1" presStyleIdx="0" presStyleCnt="3"/>
      <dgm:spPr/>
    </dgm:pt>
    <dgm:pt modelId="{5E1C1239-0E71-45A2-9EDA-5AC221B6EE2A}" type="pres">
      <dgm:prSet presAssocID="{7236AA8D-E861-4766-A7A7-72A501588066}" presName="space" presStyleCnt="0"/>
      <dgm:spPr/>
    </dgm:pt>
    <dgm:pt modelId="{E1DB65ED-0710-4E51-B744-8022F3DEA155}" type="pres">
      <dgm:prSet presAssocID="{7236AA8D-E861-4766-A7A7-72A501588066}" presName="rect1" presStyleLbl="alignAcc1" presStyleIdx="0" presStyleCnt="3"/>
      <dgm:spPr/>
      <dgm:t>
        <a:bodyPr/>
        <a:lstStyle/>
        <a:p>
          <a:endParaRPr lang="tr-TR"/>
        </a:p>
      </dgm:t>
    </dgm:pt>
    <dgm:pt modelId="{4089D113-E0EE-40AD-B650-C2C36409F738}" type="pres">
      <dgm:prSet presAssocID="{FAD8B8BF-9832-4973-919B-861954ADC358}" presName="vertSpace2" presStyleLbl="node1" presStyleIdx="0" presStyleCnt="3"/>
      <dgm:spPr/>
    </dgm:pt>
    <dgm:pt modelId="{48CD4E22-9C9D-46C8-83E2-7AF9DCE6CA76}" type="pres">
      <dgm:prSet presAssocID="{FAD8B8BF-9832-4973-919B-861954ADC358}" presName="circle2" presStyleLbl="node1" presStyleIdx="1" presStyleCnt="3"/>
      <dgm:spPr/>
    </dgm:pt>
    <dgm:pt modelId="{641B5384-6276-4D92-A475-6AC051EAC219}" type="pres">
      <dgm:prSet presAssocID="{FAD8B8BF-9832-4973-919B-861954ADC358}" presName="rect2" presStyleLbl="alignAcc1" presStyleIdx="1" presStyleCnt="3"/>
      <dgm:spPr/>
      <dgm:t>
        <a:bodyPr/>
        <a:lstStyle/>
        <a:p>
          <a:endParaRPr lang="tr-TR"/>
        </a:p>
      </dgm:t>
    </dgm:pt>
    <dgm:pt modelId="{34A6DEC3-B8E0-4D4F-BE17-1772F8FA0140}" type="pres">
      <dgm:prSet presAssocID="{3A02A80C-C67C-4FB8-9325-2B7A6CB58208}" presName="vertSpace3" presStyleLbl="node1" presStyleIdx="1" presStyleCnt="3"/>
      <dgm:spPr/>
    </dgm:pt>
    <dgm:pt modelId="{5DFAC001-85E5-4D1B-89B0-30629F89FAA0}" type="pres">
      <dgm:prSet presAssocID="{3A02A80C-C67C-4FB8-9325-2B7A6CB58208}" presName="circle3" presStyleLbl="node1" presStyleIdx="2" presStyleCnt="3"/>
      <dgm:spPr/>
    </dgm:pt>
    <dgm:pt modelId="{874515E6-7555-49EA-B44A-D7A3DF16A2F5}" type="pres">
      <dgm:prSet presAssocID="{3A02A80C-C67C-4FB8-9325-2B7A6CB58208}" presName="rect3" presStyleLbl="alignAcc1" presStyleIdx="2" presStyleCnt="3"/>
      <dgm:spPr/>
      <dgm:t>
        <a:bodyPr/>
        <a:lstStyle/>
        <a:p>
          <a:endParaRPr lang="tr-TR"/>
        </a:p>
      </dgm:t>
    </dgm:pt>
    <dgm:pt modelId="{2130C688-A7D6-4894-91EC-1913CB506629}" type="pres">
      <dgm:prSet presAssocID="{7236AA8D-E861-4766-A7A7-72A50158806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9BE56B-4951-4E79-9313-C2944182E9A0}" type="pres">
      <dgm:prSet presAssocID="{FAD8B8BF-9832-4973-919B-861954ADC358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2520EE-053B-4737-AB5F-3EB98EFC24D2}" type="pres">
      <dgm:prSet presAssocID="{3A02A80C-C67C-4FB8-9325-2B7A6CB5820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F637D63-994E-4D7A-AB67-38D934C19F30}" type="presOf" srcId="{7236AA8D-E861-4766-A7A7-72A501588066}" destId="{2130C688-A7D6-4894-91EC-1913CB506629}" srcOrd="1" destOrd="0" presId="urn:microsoft.com/office/officeart/2005/8/layout/target3"/>
    <dgm:cxn modelId="{C22D66CC-48C8-48CF-B9BD-6CE71D77714F}" type="presOf" srcId="{FAD8B8BF-9832-4973-919B-861954ADC358}" destId="{8B9BE56B-4951-4E79-9313-C2944182E9A0}" srcOrd="1" destOrd="0" presId="urn:microsoft.com/office/officeart/2005/8/layout/target3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D9786A3A-6D80-4D18-9B53-FAB9725CC5D1}" type="presOf" srcId="{FAD8B8BF-9832-4973-919B-861954ADC358}" destId="{641B5384-6276-4D92-A475-6AC051EAC219}" srcOrd="0" destOrd="0" presId="urn:microsoft.com/office/officeart/2005/8/layout/target3"/>
    <dgm:cxn modelId="{80225E8F-7A41-46FB-876C-29DEDC80A54E}" type="presOf" srcId="{7236AA8D-E861-4766-A7A7-72A501588066}" destId="{E1DB65ED-0710-4E51-B744-8022F3DEA155}" srcOrd="0" destOrd="0" presId="urn:microsoft.com/office/officeart/2005/8/layout/target3"/>
    <dgm:cxn modelId="{6E949E3C-DB29-4C12-A398-E9DA9250174B}" srcId="{CC2E58FD-17FA-4F6B-ADDA-06FCDC518184}" destId="{FAD8B8BF-9832-4973-919B-861954ADC358}" srcOrd="1" destOrd="0" parTransId="{B4805D68-1FA4-4D60-8492-2D24A72F7462}" sibTransId="{E5D2C825-23A1-4271-8ED1-7B6723FEE72F}"/>
    <dgm:cxn modelId="{60FD111E-9B58-4677-A0FB-06972707553F}" type="presOf" srcId="{CC2E58FD-17FA-4F6B-ADDA-06FCDC518184}" destId="{817C9503-DE54-4145-8FA1-F20BB72C2B68}" srcOrd="0" destOrd="0" presId="urn:microsoft.com/office/officeart/2005/8/layout/target3"/>
    <dgm:cxn modelId="{57202A21-33A2-4E3E-A05D-9F2C9299375A}" type="presOf" srcId="{3A02A80C-C67C-4FB8-9325-2B7A6CB58208}" destId="{874515E6-7555-49EA-B44A-D7A3DF16A2F5}" srcOrd="0" destOrd="0" presId="urn:microsoft.com/office/officeart/2005/8/layout/target3"/>
    <dgm:cxn modelId="{BD6AD171-6F50-4EC5-AA9B-B1F547EA84F9}" type="presOf" srcId="{3A02A80C-C67C-4FB8-9325-2B7A6CB58208}" destId="{ED2520EE-053B-4737-AB5F-3EB98EFC24D2}" srcOrd="1" destOrd="0" presId="urn:microsoft.com/office/officeart/2005/8/layout/target3"/>
    <dgm:cxn modelId="{D1877615-9E13-41E5-977A-497D83856D19}" srcId="{CC2E58FD-17FA-4F6B-ADDA-06FCDC518184}" destId="{3A02A80C-C67C-4FB8-9325-2B7A6CB58208}" srcOrd="2" destOrd="0" parTransId="{F5DD7FCE-1C36-4351-920B-AD8277BB773B}" sibTransId="{B911397F-DC93-429F-9C50-941AF0CF0FCB}"/>
    <dgm:cxn modelId="{C3BC81A2-2C22-4700-8023-39584DA83CA0}" type="presParOf" srcId="{817C9503-DE54-4145-8FA1-F20BB72C2B68}" destId="{66BF74FD-B1D2-4778-98A6-B1BCA2266F0C}" srcOrd="0" destOrd="0" presId="urn:microsoft.com/office/officeart/2005/8/layout/target3"/>
    <dgm:cxn modelId="{F7381857-EB6A-4C8E-9C09-D9CB8001C93C}" type="presParOf" srcId="{817C9503-DE54-4145-8FA1-F20BB72C2B68}" destId="{5E1C1239-0E71-45A2-9EDA-5AC221B6EE2A}" srcOrd="1" destOrd="0" presId="urn:microsoft.com/office/officeart/2005/8/layout/target3"/>
    <dgm:cxn modelId="{9211E4DB-BA4C-40CA-919C-0C0B6D9DE504}" type="presParOf" srcId="{817C9503-DE54-4145-8FA1-F20BB72C2B68}" destId="{E1DB65ED-0710-4E51-B744-8022F3DEA155}" srcOrd="2" destOrd="0" presId="urn:microsoft.com/office/officeart/2005/8/layout/target3"/>
    <dgm:cxn modelId="{631446D6-F187-451A-A470-715530BBAD4C}" type="presParOf" srcId="{817C9503-DE54-4145-8FA1-F20BB72C2B68}" destId="{4089D113-E0EE-40AD-B650-C2C36409F738}" srcOrd="3" destOrd="0" presId="urn:microsoft.com/office/officeart/2005/8/layout/target3"/>
    <dgm:cxn modelId="{B54D981D-64E6-489E-8F1D-965742D84049}" type="presParOf" srcId="{817C9503-DE54-4145-8FA1-F20BB72C2B68}" destId="{48CD4E22-9C9D-46C8-83E2-7AF9DCE6CA76}" srcOrd="4" destOrd="0" presId="urn:microsoft.com/office/officeart/2005/8/layout/target3"/>
    <dgm:cxn modelId="{6AC62F44-DB37-4ED4-8952-B22F41230F3A}" type="presParOf" srcId="{817C9503-DE54-4145-8FA1-F20BB72C2B68}" destId="{641B5384-6276-4D92-A475-6AC051EAC219}" srcOrd="5" destOrd="0" presId="urn:microsoft.com/office/officeart/2005/8/layout/target3"/>
    <dgm:cxn modelId="{27C79A13-8FF0-4E96-A0DB-20FAB4F3DAF7}" type="presParOf" srcId="{817C9503-DE54-4145-8FA1-F20BB72C2B68}" destId="{34A6DEC3-B8E0-4D4F-BE17-1772F8FA0140}" srcOrd="6" destOrd="0" presId="urn:microsoft.com/office/officeart/2005/8/layout/target3"/>
    <dgm:cxn modelId="{A92EDC95-CB0E-4C68-B1EF-2247380F653B}" type="presParOf" srcId="{817C9503-DE54-4145-8FA1-F20BB72C2B68}" destId="{5DFAC001-85E5-4D1B-89B0-30629F89FAA0}" srcOrd="7" destOrd="0" presId="urn:microsoft.com/office/officeart/2005/8/layout/target3"/>
    <dgm:cxn modelId="{106612DF-C7CD-4D6F-A883-17A696EBCD33}" type="presParOf" srcId="{817C9503-DE54-4145-8FA1-F20BB72C2B68}" destId="{874515E6-7555-49EA-B44A-D7A3DF16A2F5}" srcOrd="8" destOrd="0" presId="urn:microsoft.com/office/officeart/2005/8/layout/target3"/>
    <dgm:cxn modelId="{2EF7454F-8862-46EA-8C9B-FC42DA5370B9}" type="presParOf" srcId="{817C9503-DE54-4145-8FA1-F20BB72C2B68}" destId="{2130C688-A7D6-4894-91EC-1913CB506629}" srcOrd="9" destOrd="0" presId="urn:microsoft.com/office/officeart/2005/8/layout/target3"/>
    <dgm:cxn modelId="{4B6F0443-C538-4ED9-B406-5DCA7751A364}" type="presParOf" srcId="{817C9503-DE54-4145-8FA1-F20BB72C2B68}" destId="{8B9BE56B-4951-4E79-9313-C2944182E9A0}" srcOrd="10" destOrd="0" presId="urn:microsoft.com/office/officeart/2005/8/layout/target3"/>
    <dgm:cxn modelId="{00746BFB-704D-4567-8701-8F4E69A3C15C}" type="presParOf" srcId="{817C9503-DE54-4145-8FA1-F20BB72C2B68}" destId="{ED2520EE-053B-4737-AB5F-3EB98EFC24D2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target3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D86D633C-24E8-4CAC-A12F-B46C0B2CAA38}">
      <dgm:prSet custT="1"/>
      <dgm:spPr/>
      <dgm:t>
        <a:bodyPr/>
        <a:lstStyle/>
        <a:p>
          <a:pPr algn="ctr"/>
          <a:r>
            <a:rPr lang="tr-TR" sz="1050" dirty="0" smtClean="0">
              <a:solidFill>
                <a:prstClr val="black"/>
              </a:solidFill>
              <a:latin typeface="Calibri" pitchFamily="34" charset="0"/>
            </a:rPr>
            <a:t>BÖLGENİN EN YÜKSEK KAPASİTELİ LİMANI OLACAKTIR.</a:t>
          </a:r>
        </a:p>
      </dgm:t>
    </dgm:pt>
    <dgm:pt modelId="{2D5680B2-3E49-45AC-8655-FA862C905C76}" type="parTrans" cxnId="{3BB9B944-8569-4C72-8059-6BCEC60ADF5F}">
      <dgm:prSet/>
      <dgm:spPr/>
      <dgm:t>
        <a:bodyPr/>
        <a:lstStyle/>
        <a:p>
          <a:endParaRPr lang="tr-TR"/>
        </a:p>
      </dgm:t>
    </dgm:pt>
    <dgm:pt modelId="{FC5BABA7-7F1B-45E4-AC7D-4AA50E6D4CB2}" type="sibTrans" cxnId="{3BB9B944-8569-4C72-8059-6BCEC60ADF5F}">
      <dgm:prSet/>
      <dgm:spPr/>
      <dgm:t>
        <a:bodyPr/>
        <a:lstStyle/>
        <a:p>
          <a:endParaRPr lang="tr-TR"/>
        </a:p>
      </dgm:t>
    </dgm:pt>
    <dgm:pt modelId="{14EDA18B-9D97-424A-871D-2C211BF1CF0F}">
      <dgm:prSet custT="1"/>
      <dgm:spPr/>
      <dgm:t>
        <a:bodyPr/>
        <a:lstStyle/>
        <a:p>
          <a:pPr algn="ctr"/>
          <a:r>
            <a:rPr lang="tr-TR" sz="1050" dirty="0" smtClean="0">
              <a:solidFill>
                <a:prstClr val="black"/>
              </a:solidFill>
              <a:latin typeface="Calibri" pitchFamily="34" charset="0"/>
            </a:rPr>
            <a:t>KATI,SIVI VE GAZ METARYALLERİN DÖKME TAŞINMASINDA 3NCÜ ŞAHISLARA HİZMET VERİLERECEKTİR . </a:t>
          </a:r>
        </a:p>
      </dgm:t>
    </dgm:pt>
    <dgm:pt modelId="{AAB5B7A4-035D-494E-92AA-5FAFAEB2E965}" type="parTrans" cxnId="{F5923183-A103-4721-93AE-A10CE9C2A88D}">
      <dgm:prSet/>
      <dgm:spPr/>
      <dgm:t>
        <a:bodyPr/>
        <a:lstStyle/>
        <a:p>
          <a:endParaRPr lang="tr-TR"/>
        </a:p>
      </dgm:t>
    </dgm:pt>
    <dgm:pt modelId="{73579117-B671-4D32-B00D-6F4EBA430A45}" type="sibTrans" cxnId="{F5923183-A103-4721-93AE-A10CE9C2A88D}">
      <dgm:prSet/>
      <dgm:spPr/>
      <dgm:t>
        <a:bodyPr/>
        <a:lstStyle/>
        <a:p>
          <a:endParaRPr lang="tr-TR"/>
        </a:p>
      </dgm:t>
    </dgm:pt>
    <dgm:pt modelId="{9712A389-4E51-4A83-A475-FBE63C12F6FC}">
      <dgm:prSet custT="1"/>
      <dgm:spPr/>
      <dgm:t>
        <a:bodyPr/>
        <a:lstStyle/>
        <a:p>
          <a:pPr algn="ctr"/>
          <a:r>
            <a:rPr lang="tr-TR" sz="1050" dirty="0" smtClean="0">
              <a:solidFill>
                <a:prstClr val="black"/>
              </a:solidFill>
              <a:latin typeface="Calibri" pitchFamily="34" charset="0"/>
            </a:rPr>
            <a:t>KONTEYNIR İLE YÜKLEME YAPILACAKTIR. </a:t>
          </a:r>
        </a:p>
      </dgm:t>
    </dgm:pt>
    <dgm:pt modelId="{1A97F935-9914-4EA4-A114-4277C70085BC}" type="parTrans" cxnId="{4E4259FA-A40D-4251-BA8E-FCC207DA8919}">
      <dgm:prSet/>
      <dgm:spPr/>
      <dgm:t>
        <a:bodyPr/>
        <a:lstStyle/>
        <a:p>
          <a:endParaRPr lang="tr-TR"/>
        </a:p>
      </dgm:t>
    </dgm:pt>
    <dgm:pt modelId="{7212FDD3-8310-477D-A10A-4C6710A8CDCF}" type="sibTrans" cxnId="{4E4259FA-A40D-4251-BA8E-FCC207DA8919}">
      <dgm:prSet/>
      <dgm:spPr/>
      <dgm:t>
        <a:bodyPr/>
        <a:lstStyle/>
        <a:p>
          <a:endParaRPr lang="tr-TR"/>
        </a:p>
      </dgm:t>
    </dgm:pt>
    <dgm:pt modelId="{9C6A5E08-3AEE-44A0-AA1F-B42EAE2A05BE}">
      <dgm:prSet custT="1"/>
      <dgm:spPr/>
      <dgm:t>
        <a:bodyPr/>
        <a:lstStyle/>
        <a:p>
          <a:pPr algn="ctr"/>
          <a:r>
            <a:rPr lang="tr-TR" sz="1050" dirty="0" smtClean="0">
              <a:solidFill>
                <a:prstClr val="black"/>
              </a:solidFill>
              <a:latin typeface="Calibri" pitchFamily="34" charset="0"/>
            </a:rPr>
            <a:t>BU LİMAN İLE BÖLGEMİZ KOBİ’LERİNE STOKSAHALARINDAN TESLİM ALIP SON SEVK NOKTASINA KADAR  SERVİS VERİLECEK VE DÜNYANIN HER NOKTASINA ULAŞMALARI SAĞLANACAKTIR.</a:t>
          </a:r>
        </a:p>
      </dgm:t>
    </dgm:pt>
    <dgm:pt modelId="{D65F5623-02AC-4A05-A19B-CAF74573FF94}" type="parTrans" cxnId="{F915A312-83CA-4EF1-B4F8-F546670C124E}">
      <dgm:prSet/>
      <dgm:spPr/>
      <dgm:t>
        <a:bodyPr/>
        <a:lstStyle/>
        <a:p>
          <a:endParaRPr lang="tr-TR"/>
        </a:p>
      </dgm:t>
    </dgm:pt>
    <dgm:pt modelId="{EE09E66A-97AD-448B-BFA6-48F8F0A1A462}" type="sibTrans" cxnId="{F915A312-83CA-4EF1-B4F8-F546670C124E}">
      <dgm:prSet/>
      <dgm:spPr/>
      <dgm:t>
        <a:bodyPr/>
        <a:lstStyle/>
        <a:p>
          <a:endParaRPr lang="tr-TR"/>
        </a:p>
      </dgm:t>
    </dgm:pt>
    <dgm:pt modelId="{817C9503-DE54-4145-8FA1-F20BB72C2B68}" type="pres">
      <dgm:prSet presAssocID="{CC2E58FD-17FA-4F6B-ADDA-06FCDC5181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5B96B1F-EABB-46FC-B93F-D86F963549A2}" type="pres">
      <dgm:prSet presAssocID="{D86D633C-24E8-4CAC-A12F-B46C0B2CAA38}" presName="circle1" presStyleLbl="node1" presStyleIdx="0" presStyleCnt="4"/>
      <dgm:spPr/>
    </dgm:pt>
    <dgm:pt modelId="{A8AC9657-E920-4BEA-B56E-FCEDA74C96EE}" type="pres">
      <dgm:prSet presAssocID="{D86D633C-24E8-4CAC-A12F-B46C0B2CAA38}" presName="space" presStyleCnt="0"/>
      <dgm:spPr/>
    </dgm:pt>
    <dgm:pt modelId="{A06DC8B5-1E3C-4ED8-8BC8-B38E9AE3D161}" type="pres">
      <dgm:prSet presAssocID="{D86D633C-24E8-4CAC-A12F-B46C0B2CAA38}" presName="rect1" presStyleLbl="alignAcc1" presStyleIdx="0" presStyleCnt="4"/>
      <dgm:spPr/>
      <dgm:t>
        <a:bodyPr/>
        <a:lstStyle/>
        <a:p>
          <a:endParaRPr lang="tr-TR"/>
        </a:p>
      </dgm:t>
    </dgm:pt>
    <dgm:pt modelId="{CF0BE345-6F58-4A31-B730-93770F6B7C29}" type="pres">
      <dgm:prSet presAssocID="{14EDA18B-9D97-424A-871D-2C211BF1CF0F}" presName="vertSpace2" presStyleLbl="node1" presStyleIdx="0" presStyleCnt="4"/>
      <dgm:spPr/>
    </dgm:pt>
    <dgm:pt modelId="{9439B898-941D-40AC-A2AE-DC34FE5B3D67}" type="pres">
      <dgm:prSet presAssocID="{14EDA18B-9D97-424A-871D-2C211BF1CF0F}" presName="circle2" presStyleLbl="node1" presStyleIdx="1" presStyleCnt="4"/>
      <dgm:spPr/>
    </dgm:pt>
    <dgm:pt modelId="{B31E2C28-B453-413A-AE9B-4BB32A104EC9}" type="pres">
      <dgm:prSet presAssocID="{14EDA18B-9D97-424A-871D-2C211BF1CF0F}" presName="rect2" presStyleLbl="alignAcc1" presStyleIdx="1" presStyleCnt="4"/>
      <dgm:spPr/>
      <dgm:t>
        <a:bodyPr/>
        <a:lstStyle/>
        <a:p>
          <a:endParaRPr lang="tr-TR"/>
        </a:p>
      </dgm:t>
    </dgm:pt>
    <dgm:pt modelId="{65334D96-82FA-4B8C-840E-FB3CC5D20E76}" type="pres">
      <dgm:prSet presAssocID="{9712A389-4E51-4A83-A475-FBE63C12F6FC}" presName="vertSpace3" presStyleLbl="node1" presStyleIdx="1" presStyleCnt="4"/>
      <dgm:spPr/>
    </dgm:pt>
    <dgm:pt modelId="{612C931B-906F-41A7-90F1-FA2E259E07FB}" type="pres">
      <dgm:prSet presAssocID="{9712A389-4E51-4A83-A475-FBE63C12F6FC}" presName="circle3" presStyleLbl="node1" presStyleIdx="2" presStyleCnt="4"/>
      <dgm:spPr/>
    </dgm:pt>
    <dgm:pt modelId="{96E0B80F-E989-4864-BE9C-3E306A41D6E9}" type="pres">
      <dgm:prSet presAssocID="{9712A389-4E51-4A83-A475-FBE63C12F6FC}" presName="rect3" presStyleLbl="alignAcc1" presStyleIdx="2" presStyleCnt="4"/>
      <dgm:spPr/>
      <dgm:t>
        <a:bodyPr/>
        <a:lstStyle/>
        <a:p>
          <a:endParaRPr lang="tr-TR"/>
        </a:p>
      </dgm:t>
    </dgm:pt>
    <dgm:pt modelId="{32D7BB28-1B54-43B5-92B1-D754451C2AF3}" type="pres">
      <dgm:prSet presAssocID="{9C6A5E08-3AEE-44A0-AA1F-B42EAE2A05BE}" presName="vertSpace4" presStyleLbl="node1" presStyleIdx="2" presStyleCnt="4"/>
      <dgm:spPr/>
    </dgm:pt>
    <dgm:pt modelId="{55688CF4-28F9-43E9-A94A-B0F5E76C20AB}" type="pres">
      <dgm:prSet presAssocID="{9C6A5E08-3AEE-44A0-AA1F-B42EAE2A05BE}" presName="circle4" presStyleLbl="node1" presStyleIdx="3" presStyleCnt="4"/>
      <dgm:spPr/>
    </dgm:pt>
    <dgm:pt modelId="{E86F1926-BECF-45BE-AEBA-EBBABFD986A1}" type="pres">
      <dgm:prSet presAssocID="{9C6A5E08-3AEE-44A0-AA1F-B42EAE2A05BE}" presName="rect4" presStyleLbl="alignAcc1" presStyleIdx="3" presStyleCnt="4"/>
      <dgm:spPr/>
      <dgm:t>
        <a:bodyPr/>
        <a:lstStyle/>
        <a:p>
          <a:endParaRPr lang="tr-TR"/>
        </a:p>
      </dgm:t>
    </dgm:pt>
    <dgm:pt modelId="{17D59B93-1163-4E45-9981-F6EABE2059CB}" type="pres">
      <dgm:prSet presAssocID="{D86D633C-24E8-4CAC-A12F-B46C0B2CAA38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9538C19-700A-4133-91AB-EFB3FF22D1A8}" type="pres">
      <dgm:prSet presAssocID="{14EDA18B-9D97-424A-871D-2C211BF1CF0F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6BC47E-6EA0-49B5-BE4B-7BD140D19C28}" type="pres">
      <dgm:prSet presAssocID="{9712A389-4E51-4A83-A475-FBE63C12F6FC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BC0341-6820-4991-BA74-53281CE32BC1}" type="pres">
      <dgm:prSet presAssocID="{9C6A5E08-3AEE-44A0-AA1F-B42EAE2A05BE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FE980D2-4A54-4354-A448-76DD0A7C66D7}" type="presOf" srcId="{9712A389-4E51-4A83-A475-FBE63C12F6FC}" destId="{526BC47E-6EA0-49B5-BE4B-7BD140D19C28}" srcOrd="1" destOrd="0" presId="urn:microsoft.com/office/officeart/2005/8/layout/target3"/>
    <dgm:cxn modelId="{7EA900CE-A74A-44EB-997F-FA886DC7BFAB}" type="presOf" srcId="{14EDA18B-9D97-424A-871D-2C211BF1CF0F}" destId="{99538C19-700A-4133-91AB-EFB3FF22D1A8}" srcOrd="1" destOrd="0" presId="urn:microsoft.com/office/officeart/2005/8/layout/target3"/>
    <dgm:cxn modelId="{92DAF998-CAAB-4127-A623-DF3EC279DF86}" type="presOf" srcId="{9712A389-4E51-4A83-A475-FBE63C12F6FC}" destId="{96E0B80F-E989-4864-BE9C-3E306A41D6E9}" srcOrd="0" destOrd="0" presId="urn:microsoft.com/office/officeart/2005/8/layout/target3"/>
    <dgm:cxn modelId="{032DAB15-D6DC-45D3-9C6E-1AD3E6735EBB}" type="presOf" srcId="{D86D633C-24E8-4CAC-A12F-B46C0B2CAA38}" destId="{A06DC8B5-1E3C-4ED8-8BC8-B38E9AE3D161}" srcOrd="0" destOrd="0" presId="urn:microsoft.com/office/officeart/2005/8/layout/target3"/>
    <dgm:cxn modelId="{3BB9B944-8569-4C72-8059-6BCEC60ADF5F}" srcId="{CC2E58FD-17FA-4F6B-ADDA-06FCDC518184}" destId="{D86D633C-24E8-4CAC-A12F-B46C0B2CAA38}" srcOrd="0" destOrd="0" parTransId="{2D5680B2-3E49-45AC-8655-FA862C905C76}" sibTransId="{FC5BABA7-7F1B-45E4-AC7D-4AA50E6D4CB2}"/>
    <dgm:cxn modelId="{4E4259FA-A40D-4251-BA8E-FCC207DA8919}" srcId="{CC2E58FD-17FA-4F6B-ADDA-06FCDC518184}" destId="{9712A389-4E51-4A83-A475-FBE63C12F6FC}" srcOrd="2" destOrd="0" parTransId="{1A97F935-9914-4EA4-A114-4277C70085BC}" sibTransId="{7212FDD3-8310-477D-A10A-4C6710A8CDCF}"/>
    <dgm:cxn modelId="{F915A312-83CA-4EF1-B4F8-F546670C124E}" srcId="{CC2E58FD-17FA-4F6B-ADDA-06FCDC518184}" destId="{9C6A5E08-3AEE-44A0-AA1F-B42EAE2A05BE}" srcOrd="3" destOrd="0" parTransId="{D65F5623-02AC-4A05-A19B-CAF74573FF94}" sibTransId="{EE09E66A-97AD-448B-BFA6-48F8F0A1A462}"/>
    <dgm:cxn modelId="{74BCA997-0DE4-466C-A520-8C47DB70C028}" type="presOf" srcId="{9C6A5E08-3AEE-44A0-AA1F-B42EAE2A05BE}" destId="{E86F1926-BECF-45BE-AEBA-EBBABFD986A1}" srcOrd="0" destOrd="0" presId="urn:microsoft.com/office/officeart/2005/8/layout/target3"/>
    <dgm:cxn modelId="{DB889295-EAEA-4E90-BD75-968CDF580C6C}" type="presOf" srcId="{D86D633C-24E8-4CAC-A12F-B46C0B2CAA38}" destId="{17D59B93-1163-4E45-9981-F6EABE2059CB}" srcOrd="1" destOrd="0" presId="urn:microsoft.com/office/officeart/2005/8/layout/target3"/>
    <dgm:cxn modelId="{3065D9E0-D263-438D-AD2E-9F0CF88C8820}" type="presOf" srcId="{9C6A5E08-3AEE-44A0-AA1F-B42EAE2A05BE}" destId="{C8BC0341-6820-4991-BA74-53281CE32BC1}" srcOrd="1" destOrd="0" presId="urn:microsoft.com/office/officeart/2005/8/layout/target3"/>
    <dgm:cxn modelId="{F5923183-A103-4721-93AE-A10CE9C2A88D}" srcId="{CC2E58FD-17FA-4F6B-ADDA-06FCDC518184}" destId="{14EDA18B-9D97-424A-871D-2C211BF1CF0F}" srcOrd="1" destOrd="0" parTransId="{AAB5B7A4-035D-494E-92AA-5FAFAEB2E965}" sibTransId="{73579117-B671-4D32-B00D-6F4EBA430A45}"/>
    <dgm:cxn modelId="{EE60EE0C-5D3D-4BA4-B7CA-D12EB823BF80}" type="presOf" srcId="{14EDA18B-9D97-424A-871D-2C211BF1CF0F}" destId="{B31E2C28-B453-413A-AE9B-4BB32A104EC9}" srcOrd="0" destOrd="0" presId="urn:microsoft.com/office/officeart/2005/8/layout/target3"/>
    <dgm:cxn modelId="{B60FE0D0-C342-45F9-89D3-5B48C86A6142}" type="presOf" srcId="{CC2E58FD-17FA-4F6B-ADDA-06FCDC518184}" destId="{817C9503-DE54-4145-8FA1-F20BB72C2B68}" srcOrd="0" destOrd="0" presId="urn:microsoft.com/office/officeart/2005/8/layout/target3"/>
    <dgm:cxn modelId="{A89EC3B6-CFEC-4A50-BD80-0617A381E87E}" type="presParOf" srcId="{817C9503-DE54-4145-8FA1-F20BB72C2B68}" destId="{85B96B1F-EABB-46FC-B93F-D86F963549A2}" srcOrd="0" destOrd="0" presId="urn:microsoft.com/office/officeart/2005/8/layout/target3"/>
    <dgm:cxn modelId="{48AD5B9D-146D-44BE-B47F-B4398B7A0AA3}" type="presParOf" srcId="{817C9503-DE54-4145-8FA1-F20BB72C2B68}" destId="{A8AC9657-E920-4BEA-B56E-FCEDA74C96EE}" srcOrd="1" destOrd="0" presId="urn:microsoft.com/office/officeart/2005/8/layout/target3"/>
    <dgm:cxn modelId="{5F9D823C-8C1A-4D45-A4BF-1DC64E19F1C1}" type="presParOf" srcId="{817C9503-DE54-4145-8FA1-F20BB72C2B68}" destId="{A06DC8B5-1E3C-4ED8-8BC8-B38E9AE3D161}" srcOrd="2" destOrd="0" presId="urn:microsoft.com/office/officeart/2005/8/layout/target3"/>
    <dgm:cxn modelId="{2F036231-8C33-4A28-9BE1-49BED5F504DE}" type="presParOf" srcId="{817C9503-DE54-4145-8FA1-F20BB72C2B68}" destId="{CF0BE345-6F58-4A31-B730-93770F6B7C29}" srcOrd="3" destOrd="0" presId="urn:microsoft.com/office/officeart/2005/8/layout/target3"/>
    <dgm:cxn modelId="{0A3678D0-0E78-40AA-90B5-D58FEE8C7848}" type="presParOf" srcId="{817C9503-DE54-4145-8FA1-F20BB72C2B68}" destId="{9439B898-941D-40AC-A2AE-DC34FE5B3D67}" srcOrd="4" destOrd="0" presId="urn:microsoft.com/office/officeart/2005/8/layout/target3"/>
    <dgm:cxn modelId="{88A4A4C0-0BC7-44D8-AEA0-C98AFFB9FB52}" type="presParOf" srcId="{817C9503-DE54-4145-8FA1-F20BB72C2B68}" destId="{B31E2C28-B453-413A-AE9B-4BB32A104EC9}" srcOrd="5" destOrd="0" presId="urn:microsoft.com/office/officeart/2005/8/layout/target3"/>
    <dgm:cxn modelId="{A5D86339-0AA1-4174-9E87-28A71A7A4DED}" type="presParOf" srcId="{817C9503-DE54-4145-8FA1-F20BB72C2B68}" destId="{65334D96-82FA-4B8C-840E-FB3CC5D20E76}" srcOrd="6" destOrd="0" presId="urn:microsoft.com/office/officeart/2005/8/layout/target3"/>
    <dgm:cxn modelId="{799C5A0C-B3B3-4FA4-AD38-1C05A1C218F9}" type="presParOf" srcId="{817C9503-DE54-4145-8FA1-F20BB72C2B68}" destId="{612C931B-906F-41A7-90F1-FA2E259E07FB}" srcOrd="7" destOrd="0" presId="urn:microsoft.com/office/officeart/2005/8/layout/target3"/>
    <dgm:cxn modelId="{CCFCBD8A-BC30-430E-8C5B-600E32291C18}" type="presParOf" srcId="{817C9503-DE54-4145-8FA1-F20BB72C2B68}" destId="{96E0B80F-E989-4864-BE9C-3E306A41D6E9}" srcOrd="8" destOrd="0" presId="urn:microsoft.com/office/officeart/2005/8/layout/target3"/>
    <dgm:cxn modelId="{E9782836-1E4C-4066-B816-568A4D3522E2}" type="presParOf" srcId="{817C9503-DE54-4145-8FA1-F20BB72C2B68}" destId="{32D7BB28-1B54-43B5-92B1-D754451C2AF3}" srcOrd="9" destOrd="0" presId="urn:microsoft.com/office/officeart/2005/8/layout/target3"/>
    <dgm:cxn modelId="{BE25337C-2D44-4A42-BB81-FEDEE99D2625}" type="presParOf" srcId="{817C9503-DE54-4145-8FA1-F20BB72C2B68}" destId="{55688CF4-28F9-43E9-A94A-B0F5E76C20AB}" srcOrd="10" destOrd="0" presId="urn:microsoft.com/office/officeart/2005/8/layout/target3"/>
    <dgm:cxn modelId="{D7407AE1-EDE7-4350-85AC-78DF7DC38ADA}" type="presParOf" srcId="{817C9503-DE54-4145-8FA1-F20BB72C2B68}" destId="{E86F1926-BECF-45BE-AEBA-EBBABFD986A1}" srcOrd="11" destOrd="0" presId="urn:microsoft.com/office/officeart/2005/8/layout/target3"/>
    <dgm:cxn modelId="{526C84B0-8BAC-44F4-891B-37EBFCD8834D}" type="presParOf" srcId="{817C9503-DE54-4145-8FA1-F20BB72C2B68}" destId="{17D59B93-1163-4E45-9981-F6EABE2059CB}" srcOrd="12" destOrd="0" presId="urn:microsoft.com/office/officeart/2005/8/layout/target3"/>
    <dgm:cxn modelId="{70C4147D-5AB8-4D38-8EC2-DD0943F29C88}" type="presParOf" srcId="{817C9503-DE54-4145-8FA1-F20BB72C2B68}" destId="{99538C19-700A-4133-91AB-EFB3FF22D1A8}" srcOrd="13" destOrd="0" presId="urn:microsoft.com/office/officeart/2005/8/layout/target3"/>
    <dgm:cxn modelId="{F348CFD0-8049-4494-A635-44C420167835}" type="presParOf" srcId="{817C9503-DE54-4145-8FA1-F20BB72C2B68}" destId="{526BC47E-6EA0-49B5-BE4B-7BD140D19C28}" srcOrd="14" destOrd="0" presId="urn:microsoft.com/office/officeart/2005/8/layout/target3"/>
    <dgm:cxn modelId="{9349560A-2DB9-44D0-8DF8-070BF32F74F7}" type="presParOf" srcId="{817C9503-DE54-4145-8FA1-F20BB72C2B68}" destId="{C8BC0341-6820-4991-BA74-53281CE32BC1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algn="ctr" rtl="0"/>
          <a:r>
            <a:rPr lang="tr-TR" sz="2400" b="1" dirty="0" smtClean="0"/>
            <a:t>YENİ YATIRIMLARIMIZIN BÖLGE EKONOMİLERİNE KATKISI 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B73EDA-568C-45F2-91F0-28A571866D82}" type="pres">
      <dgm:prSet presAssocID="{7236AA8D-E861-4766-A7A7-72A501588066}" presName="parentText" presStyleLbl="node1" presStyleIdx="0" presStyleCnt="1" custLinFactY="-45211" custLinFactNeighborX="6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2A61024A-4EF4-4882-9D38-EDCD1E618E4B}" type="presOf" srcId="{CC2E58FD-17FA-4F6B-ADDA-06FCDC518184}" destId="{EE952392-664A-4081-ACCE-7BA608C74558}" srcOrd="0" destOrd="0" presId="urn:microsoft.com/office/officeart/2005/8/layout/vList2"/>
    <dgm:cxn modelId="{9D49606B-0F85-4599-B2A5-EB9A9A48BAFA}" type="presOf" srcId="{7236AA8D-E861-4766-A7A7-72A501588066}" destId="{5AB73EDA-568C-45F2-91F0-28A571866D82}" srcOrd="0" destOrd="0" presId="urn:microsoft.com/office/officeart/2005/8/layout/vList2"/>
    <dgm:cxn modelId="{F050F10D-4457-48B8-B355-BF5019B37BAD}" type="presParOf" srcId="{EE952392-664A-4081-ACCE-7BA608C74558}" destId="{5AB73EDA-568C-45F2-91F0-28A571866D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list1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F29B6BD6-E217-4396-97BC-D3083FBA0B89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İSTİHTAM (DOĞRUDAN VE DOLAYLI )</a:t>
          </a:r>
        </a:p>
      </dgm:t>
    </dgm:pt>
    <dgm:pt modelId="{8122F4C4-5429-4A28-9669-BA22CFC662E8}" type="parTrans" cxnId="{1F7ACC9C-F87D-44C5-B82B-764C0DD37E7C}">
      <dgm:prSet/>
      <dgm:spPr/>
      <dgm:t>
        <a:bodyPr/>
        <a:lstStyle/>
        <a:p>
          <a:endParaRPr lang="tr-TR"/>
        </a:p>
      </dgm:t>
    </dgm:pt>
    <dgm:pt modelId="{142342F7-9CAF-4DEE-8101-83D50C1E8AF5}" type="sibTrans" cxnId="{1F7ACC9C-F87D-44C5-B82B-764C0DD37E7C}">
      <dgm:prSet/>
      <dgm:spPr/>
      <dgm:t>
        <a:bodyPr/>
        <a:lstStyle/>
        <a:p>
          <a:endParaRPr lang="tr-TR"/>
        </a:p>
      </dgm:t>
    </dgm:pt>
    <dgm:pt modelId="{C99C8495-F575-4744-B99D-4BCD0D6E3F73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TEDARİKÇİ OLDUĞUMUZ SEKTÖRLER </a:t>
          </a:r>
        </a:p>
      </dgm:t>
    </dgm:pt>
    <dgm:pt modelId="{66B041E2-359D-4AA7-B57C-CE798C9F8316}" type="parTrans" cxnId="{72BFC2BA-A2D4-4414-81D6-DEDAE87AE578}">
      <dgm:prSet/>
      <dgm:spPr/>
      <dgm:t>
        <a:bodyPr/>
        <a:lstStyle/>
        <a:p>
          <a:endParaRPr lang="tr-TR"/>
        </a:p>
      </dgm:t>
    </dgm:pt>
    <dgm:pt modelId="{8E1AF952-E3C7-4616-91F3-AC71717E5720}" type="sibTrans" cxnId="{72BFC2BA-A2D4-4414-81D6-DEDAE87AE578}">
      <dgm:prSet/>
      <dgm:spPr/>
      <dgm:t>
        <a:bodyPr/>
        <a:lstStyle/>
        <a:p>
          <a:endParaRPr lang="tr-TR"/>
        </a:p>
      </dgm:t>
    </dgm:pt>
    <dgm:pt modelId="{5D3235B8-D974-41B9-93C9-B654A8B15F88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GİRDİ SAĞLAYAN SEKTÖRLER</a:t>
          </a:r>
        </a:p>
      </dgm:t>
    </dgm:pt>
    <dgm:pt modelId="{46BC9DB6-B00B-4780-AC3B-E0D3B310B428}" type="parTrans" cxnId="{422C43C2-4793-4DC7-A22B-2DDFEE8DC79D}">
      <dgm:prSet/>
      <dgm:spPr/>
      <dgm:t>
        <a:bodyPr/>
        <a:lstStyle/>
        <a:p>
          <a:endParaRPr lang="tr-TR"/>
        </a:p>
      </dgm:t>
    </dgm:pt>
    <dgm:pt modelId="{103B3019-7134-4A4D-B9A7-1110436C2C54}" type="sibTrans" cxnId="{422C43C2-4793-4DC7-A22B-2DDFEE8DC79D}">
      <dgm:prSet/>
      <dgm:spPr/>
      <dgm:t>
        <a:bodyPr/>
        <a:lstStyle/>
        <a:p>
          <a:endParaRPr lang="tr-TR"/>
        </a:p>
      </dgm:t>
    </dgm:pt>
    <dgm:pt modelId="{D6B12296-DC61-49A6-857F-C0B05A4DE33F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İHRACATÇI FİRMALARA SAĞLANAN TEDARİK VE HİZMETLER </a:t>
          </a:r>
        </a:p>
      </dgm:t>
    </dgm:pt>
    <dgm:pt modelId="{952AC529-F9F6-45E7-8EE8-5C1215CD34F4}" type="parTrans" cxnId="{7BD331F3-BCB6-420D-BF75-5A5DEE8DCE6E}">
      <dgm:prSet/>
      <dgm:spPr/>
      <dgm:t>
        <a:bodyPr/>
        <a:lstStyle/>
        <a:p>
          <a:endParaRPr lang="tr-TR"/>
        </a:p>
      </dgm:t>
    </dgm:pt>
    <dgm:pt modelId="{86BB2415-65DF-4773-A8EF-2E477918F2E8}" type="sibTrans" cxnId="{7BD331F3-BCB6-420D-BF75-5A5DEE8DCE6E}">
      <dgm:prSet/>
      <dgm:spPr/>
      <dgm:t>
        <a:bodyPr/>
        <a:lstStyle/>
        <a:p>
          <a:endParaRPr lang="tr-TR"/>
        </a:p>
      </dgm:t>
    </dgm:pt>
    <dgm:pt modelId="{75B77DAD-D0D8-4C29-9328-F44D56FA322E}" type="pres">
      <dgm:prSet presAssocID="{CC2E58FD-17FA-4F6B-ADDA-06FCDC5181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8769988-0EE4-4E5E-803C-2D3D6036DED5}" type="pres">
      <dgm:prSet presAssocID="{F29B6BD6-E217-4396-97BC-D3083FBA0B89}" presName="parentLin" presStyleCnt="0"/>
      <dgm:spPr/>
    </dgm:pt>
    <dgm:pt modelId="{817EBA8C-ABD1-4959-9D35-6F623FA6C07E}" type="pres">
      <dgm:prSet presAssocID="{F29B6BD6-E217-4396-97BC-D3083FBA0B89}" presName="parentLeftMargin" presStyleLbl="node1" presStyleIdx="0" presStyleCnt="4"/>
      <dgm:spPr/>
      <dgm:t>
        <a:bodyPr/>
        <a:lstStyle/>
        <a:p>
          <a:endParaRPr lang="tr-TR"/>
        </a:p>
      </dgm:t>
    </dgm:pt>
    <dgm:pt modelId="{CBC550BC-26F5-4824-937D-2D3CAF6213D6}" type="pres">
      <dgm:prSet presAssocID="{F29B6BD6-E217-4396-97BC-D3083FBA0B89}" presName="parentText" presStyleLbl="node1" presStyleIdx="0" presStyleCnt="4" custScaleY="10892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D9174E-A865-4E83-8AA0-9FF2E84259D2}" type="pres">
      <dgm:prSet presAssocID="{F29B6BD6-E217-4396-97BC-D3083FBA0B89}" presName="negativeSpace" presStyleCnt="0"/>
      <dgm:spPr/>
    </dgm:pt>
    <dgm:pt modelId="{64824A2D-023F-464E-A260-6F230A79C122}" type="pres">
      <dgm:prSet presAssocID="{F29B6BD6-E217-4396-97BC-D3083FBA0B89}" presName="childText" presStyleLbl="conFgAcc1" presStyleIdx="0" presStyleCnt="4">
        <dgm:presLayoutVars>
          <dgm:bulletEnabled val="1"/>
        </dgm:presLayoutVars>
      </dgm:prSet>
      <dgm:spPr/>
    </dgm:pt>
    <dgm:pt modelId="{77C6B209-B096-494D-B66B-8CE1AB91D74B}" type="pres">
      <dgm:prSet presAssocID="{142342F7-9CAF-4DEE-8101-83D50C1E8AF5}" presName="spaceBetweenRectangles" presStyleCnt="0"/>
      <dgm:spPr/>
    </dgm:pt>
    <dgm:pt modelId="{7DC6E790-F2FD-43F6-9222-E85307295939}" type="pres">
      <dgm:prSet presAssocID="{C99C8495-F575-4744-B99D-4BCD0D6E3F73}" presName="parentLin" presStyleCnt="0"/>
      <dgm:spPr/>
    </dgm:pt>
    <dgm:pt modelId="{46891D61-4F5F-4DA4-96C4-4D742B39C250}" type="pres">
      <dgm:prSet presAssocID="{C99C8495-F575-4744-B99D-4BCD0D6E3F73}" presName="parentLeftMargin" presStyleLbl="node1" presStyleIdx="0" presStyleCnt="4"/>
      <dgm:spPr/>
      <dgm:t>
        <a:bodyPr/>
        <a:lstStyle/>
        <a:p>
          <a:endParaRPr lang="tr-TR"/>
        </a:p>
      </dgm:t>
    </dgm:pt>
    <dgm:pt modelId="{C35CF59B-7D6E-46F1-8103-53915E31927B}" type="pres">
      <dgm:prSet presAssocID="{C99C8495-F575-4744-B99D-4BCD0D6E3F7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41572BF-5756-41A0-A2DB-BF649A87BA65}" type="pres">
      <dgm:prSet presAssocID="{C99C8495-F575-4744-B99D-4BCD0D6E3F73}" presName="negativeSpace" presStyleCnt="0"/>
      <dgm:spPr/>
    </dgm:pt>
    <dgm:pt modelId="{DF838400-6138-4F18-8F48-D63967CB5183}" type="pres">
      <dgm:prSet presAssocID="{C99C8495-F575-4744-B99D-4BCD0D6E3F73}" presName="childText" presStyleLbl="conFgAcc1" presStyleIdx="1" presStyleCnt="4">
        <dgm:presLayoutVars>
          <dgm:bulletEnabled val="1"/>
        </dgm:presLayoutVars>
      </dgm:prSet>
      <dgm:spPr/>
    </dgm:pt>
    <dgm:pt modelId="{19B4FAB7-E109-4288-91BE-81707B1D7B26}" type="pres">
      <dgm:prSet presAssocID="{8E1AF952-E3C7-4616-91F3-AC71717E5720}" presName="spaceBetweenRectangles" presStyleCnt="0"/>
      <dgm:spPr/>
    </dgm:pt>
    <dgm:pt modelId="{1BC95C2F-6B91-4607-875E-6C7DED98986F}" type="pres">
      <dgm:prSet presAssocID="{5D3235B8-D974-41B9-93C9-B654A8B15F88}" presName="parentLin" presStyleCnt="0"/>
      <dgm:spPr/>
    </dgm:pt>
    <dgm:pt modelId="{2FE26C1C-0F5A-455A-9FE9-052B514FF89D}" type="pres">
      <dgm:prSet presAssocID="{5D3235B8-D974-41B9-93C9-B654A8B15F88}" presName="parentLeftMargin" presStyleLbl="node1" presStyleIdx="1" presStyleCnt="4"/>
      <dgm:spPr/>
      <dgm:t>
        <a:bodyPr/>
        <a:lstStyle/>
        <a:p>
          <a:endParaRPr lang="tr-TR"/>
        </a:p>
      </dgm:t>
    </dgm:pt>
    <dgm:pt modelId="{F0C39951-0042-48EC-8426-DDE3C720D9B2}" type="pres">
      <dgm:prSet presAssocID="{5D3235B8-D974-41B9-93C9-B654A8B15F8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8565401-C405-44A3-BDF3-55A1224BA7B4}" type="pres">
      <dgm:prSet presAssocID="{5D3235B8-D974-41B9-93C9-B654A8B15F88}" presName="negativeSpace" presStyleCnt="0"/>
      <dgm:spPr/>
    </dgm:pt>
    <dgm:pt modelId="{96E47952-933F-427C-9C1C-3413FC89E50F}" type="pres">
      <dgm:prSet presAssocID="{5D3235B8-D974-41B9-93C9-B654A8B15F88}" presName="childText" presStyleLbl="conFgAcc1" presStyleIdx="2" presStyleCnt="4">
        <dgm:presLayoutVars>
          <dgm:bulletEnabled val="1"/>
        </dgm:presLayoutVars>
      </dgm:prSet>
      <dgm:spPr/>
    </dgm:pt>
    <dgm:pt modelId="{DE954751-19AB-4764-BD3C-6C539F1878EA}" type="pres">
      <dgm:prSet presAssocID="{103B3019-7134-4A4D-B9A7-1110436C2C54}" presName="spaceBetweenRectangles" presStyleCnt="0"/>
      <dgm:spPr/>
    </dgm:pt>
    <dgm:pt modelId="{083EB13B-C714-4811-9C72-5C5B21514024}" type="pres">
      <dgm:prSet presAssocID="{D6B12296-DC61-49A6-857F-C0B05A4DE33F}" presName="parentLin" presStyleCnt="0"/>
      <dgm:spPr/>
    </dgm:pt>
    <dgm:pt modelId="{E17FF37A-7A00-4F3A-ADF2-6DD4DC345894}" type="pres">
      <dgm:prSet presAssocID="{D6B12296-DC61-49A6-857F-C0B05A4DE33F}" presName="parentLeftMargin" presStyleLbl="node1" presStyleIdx="2" presStyleCnt="4"/>
      <dgm:spPr/>
      <dgm:t>
        <a:bodyPr/>
        <a:lstStyle/>
        <a:p>
          <a:endParaRPr lang="tr-TR"/>
        </a:p>
      </dgm:t>
    </dgm:pt>
    <dgm:pt modelId="{3D57734E-7B3A-4FDC-BFD5-3E73C4379506}" type="pres">
      <dgm:prSet presAssocID="{D6B12296-DC61-49A6-857F-C0B05A4DE33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3DB6F5-6BCC-4B77-B69B-29C60521031B}" type="pres">
      <dgm:prSet presAssocID="{D6B12296-DC61-49A6-857F-C0B05A4DE33F}" presName="negativeSpace" presStyleCnt="0"/>
      <dgm:spPr/>
    </dgm:pt>
    <dgm:pt modelId="{F0022F34-F942-46CD-8B61-33972795D97A}" type="pres">
      <dgm:prSet presAssocID="{D6B12296-DC61-49A6-857F-C0B05A4DE33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AEA2012-FB98-4D5C-A702-16FAAD9429F6}" type="presOf" srcId="{5D3235B8-D974-41B9-93C9-B654A8B15F88}" destId="{2FE26C1C-0F5A-455A-9FE9-052B514FF89D}" srcOrd="0" destOrd="0" presId="urn:microsoft.com/office/officeart/2005/8/layout/list1"/>
    <dgm:cxn modelId="{3DF4584E-85B0-48E4-AA78-ECBB32BF443E}" type="presOf" srcId="{F29B6BD6-E217-4396-97BC-D3083FBA0B89}" destId="{817EBA8C-ABD1-4959-9D35-6F623FA6C07E}" srcOrd="0" destOrd="0" presId="urn:microsoft.com/office/officeart/2005/8/layout/list1"/>
    <dgm:cxn modelId="{AFD34D1A-25D2-4FBA-853E-6F9B724E7A13}" type="presOf" srcId="{C99C8495-F575-4744-B99D-4BCD0D6E3F73}" destId="{C35CF59B-7D6E-46F1-8103-53915E31927B}" srcOrd="1" destOrd="0" presId="urn:microsoft.com/office/officeart/2005/8/layout/list1"/>
    <dgm:cxn modelId="{7BD331F3-BCB6-420D-BF75-5A5DEE8DCE6E}" srcId="{CC2E58FD-17FA-4F6B-ADDA-06FCDC518184}" destId="{D6B12296-DC61-49A6-857F-C0B05A4DE33F}" srcOrd="3" destOrd="0" parTransId="{952AC529-F9F6-45E7-8EE8-5C1215CD34F4}" sibTransId="{86BB2415-65DF-4773-A8EF-2E477918F2E8}"/>
    <dgm:cxn modelId="{422C43C2-4793-4DC7-A22B-2DDFEE8DC79D}" srcId="{CC2E58FD-17FA-4F6B-ADDA-06FCDC518184}" destId="{5D3235B8-D974-41B9-93C9-B654A8B15F88}" srcOrd="2" destOrd="0" parTransId="{46BC9DB6-B00B-4780-AC3B-E0D3B310B428}" sibTransId="{103B3019-7134-4A4D-B9A7-1110436C2C54}"/>
    <dgm:cxn modelId="{93C60317-66B6-47DD-B7D7-6165E3FD83C0}" type="presOf" srcId="{CC2E58FD-17FA-4F6B-ADDA-06FCDC518184}" destId="{75B77DAD-D0D8-4C29-9328-F44D56FA322E}" srcOrd="0" destOrd="0" presId="urn:microsoft.com/office/officeart/2005/8/layout/list1"/>
    <dgm:cxn modelId="{2CE1656D-05F6-4813-9583-28A8D0734B45}" type="presOf" srcId="{D6B12296-DC61-49A6-857F-C0B05A4DE33F}" destId="{E17FF37A-7A00-4F3A-ADF2-6DD4DC345894}" srcOrd="0" destOrd="0" presId="urn:microsoft.com/office/officeart/2005/8/layout/list1"/>
    <dgm:cxn modelId="{73B6AE32-2768-45D6-85E0-D9F3AD6A8CC4}" type="presOf" srcId="{F29B6BD6-E217-4396-97BC-D3083FBA0B89}" destId="{CBC550BC-26F5-4824-937D-2D3CAF6213D6}" srcOrd="1" destOrd="0" presId="urn:microsoft.com/office/officeart/2005/8/layout/list1"/>
    <dgm:cxn modelId="{1F7ACC9C-F87D-44C5-B82B-764C0DD37E7C}" srcId="{CC2E58FD-17FA-4F6B-ADDA-06FCDC518184}" destId="{F29B6BD6-E217-4396-97BC-D3083FBA0B89}" srcOrd="0" destOrd="0" parTransId="{8122F4C4-5429-4A28-9669-BA22CFC662E8}" sibTransId="{142342F7-9CAF-4DEE-8101-83D50C1E8AF5}"/>
    <dgm:cxn modelId="{1DD36CEE-93B5-4A9A-9101-9FEA9C9FC4F2}" type="presOf" srcId="{5D3235B8-D974-41B9-93C9-B654A8B15F88}" destId="{F0C39951-0042-48EC-8426-DDE3C720D9B2}" srcOrd="1" destOrd="0" presId="urn:microsoft.com/office/officeart/2005/8/layout/list1"/>
    <dgm:cxn modelId="{71F42C05-84F8-4B15-BDD3-1E9CE0690A16}" type="presOf" srcId="{D6B12296-DC61-49A6-857F-C0B05A4DE33F}" destId="{3D57734E-7B3A-4FDC-BFD5-3E73C4379506}" srcOrd="1" destOrd="0" presId="urn:microsoft.com/office/officeart/2005/8/layout/list1"/>
    <dgm:cxn modelId="{8867278F-F5DE-4A38-9A14-4268BFE20AF2}" type="presOf" srcId="{C99C8495-F575-4744-B99D-4BCD0D6E3F73}" destId="{46891D61-4F5F-4DA4-96C4-4D742B39C250}" srcOrd="0" destOrd="0" presId="urn:microsoft.com/office/officeart/2005/8/layout/list1"/>
    <dgm:cxn modelId="{72BFC2BA-A2D4-4414-81D6-DEDAE87AE578}" srcId="{CC2E58FD-17FA-4F6B-ADDA-06FCDC518184}" destId="{C99C8495-F575-4744-B99D-4BCD0D6E3F73}" srcOrd="1" destOrd="0" parTransId="{66B041E2-359D-4AA7-B57C-CE798C9F8316}" sibTransId="{8E1AF952-E3C7-4616-91F3-AC71717E5720}"/>
    <dgm:cxn modelId="{1F795C82-FE44-4F27-B4C3-63779C355F87}" type="presParOf" srcId="{75B77DAD-D0D8-4C29-9328-F44D56FA322E}" destId="{68769988-0EE4-4E5E-803C-2D3D6036DED5}" srcOrd="0" destOrd="0" presId="urn:microsoft.com/office/officeart/2005/8/layout/list1"/>
    <dgm:cxn modelId="{23724090-4D0C-4259-B1B1-AADC516C82B0}" type="presParOf" srcId="{68769988-0EE4-4E5E-803C-2D3D6036DED5}" destId="{817EBA8C-ABD1-4959-9D35-6F623FA6C07E}" srcOrd="0" destOrd="0" presId="urn:microsoft.com/office/officeart/2005/8/layout/list1"/>
    <dgm:cxn modelId="{CB6A155C-5575-47CB-9CEB-253C5F610DBE}" type="presParOf" srcId="{68769988-0EE4-4E5E-803C-2D3D6036DED5}" destId="{CBC550BC-26F5-4824-937D-2D3CAF6213D6}" srcOrd="1" destOrd="0" presId="urn:microsoft.com/office/officeart/2005/8/layout/list1"/>
    <dgm:cxn modelId="{87F13A02-04D6-4B6C-8CE3-7AEECECCC376}" type="presParOf" srcId="{75B77DAD-D0D8-4C29-9328-F44D56FA322E}" destId="{96D9174E-A865-4E83-8AA0-9FF2E84259D2}" srcOrd="1" destOrd="0" presId="urn:microsoft.com/office/officeart/2005/8/layout/list1"/>
    <dgm:cxn modelId="{668FF685-5119-4342-A5BF-F434404F7AAB}" type="presParOf" srcId="{75B77DAD-D0D8-4C29-9328-F44D56FA322E}" destId="{64824A2D-023F-464E-A260-6F230A79C122}" srcOrd="2" destOrd="0" presId="urn:microsoft.com/office/officeart/2005/8/layout/list1"/>
    <dgm:cxn modelId="{262A530C-A913-4270-AABE-409263F848F6}" type="presParOf" srcId="{75B77DAD-D0D8-4C29-9328-F44D56FA322E}" destId="{77C6B209-B096-494D-B66B-8CE1AB91D74B}" srcOrd="3" destOrd="0" presId="urn:microsoft.com/office/officeart/2005/8/layout/list1"/>
    <dgm:cxn modelId="{C938B11B-2370-4942-966D-2ABE8151BE86}" type="presParOf" srcId="{75B77DAD-D0D8-4C29-9328-F44D56FA322E}" destId="{7DC6E790-F2FD-43F6-9222-E85307295939}" srcOrd="4" destOrd="0" presId="urn:microsoft.com/office/officeart/2005/8/layout/list1"/>
    <dgm:cxn modelId="{D4D2F067-4C75-4953-9F58-99E87977B394}" type="presParOf" srcId="{7DC6E790-F2FD-43F6-9222-E85307295939}" destId="{46891D61-4F5F-4DA4-96C4-4D742B39C250}" srcOrd="0" destOrd="0" presId="urn:microsoft.com/office/officeart/2005/8/layout/list1"/>
    <dgm:cxn modelId="{EC20E723-052A-4D4F-8066-A35CAD2418E9}" type="presParOf" srcId="{7DC6E790-F2FD-43F6-9222-E85307295939}" destId="{C35CF59B-7D6E-46F1-8103-53915E31927B}" srcOrd="1" destOrd="0" presId="urn:microsoft.com/office/officeart/2005/8/layout/list1"/>
    <dgm:cxn modelId="{2B3DC500-E206-4084-9147-6382FE891D36}" type="presParOf" srcId="{75B77DAD-D0D8-4C29-9328-F44D56FA322E}" destId="{D41572BF-5756-41A0-A2DB-BF649A87BA65}" srcOrd="5" destOrd="0" presId="urn:microsoft.com/office/officeart/2005/8/layout/list1"/>
    <dgm:cxn modelId="{99F9CFB8-23FF-45AF-847F-67A095027810}" type="presParOf" srcId="{75B77DAD-D0D8-4C29-9328-F44D56FA322E}" destId="{DF838400-6138-4F18-8F48-D63967CB5183}" srcOrd="6" destOrd="0" presId="urn:microsoft.com/office/officeart/2005/8/layout/list1"/>
    <dgm:cxn modelId="{1DBE1A1F-B273-4D25-90D8-8615484C2DBC}" type="presParOf" srcId="{75B77DAD-D0D8-4C29-9328-F44D56FA322E}" destId="{19B4FAB7-E109-4288-91BE-81707B1D7B26}" srcOrd="7" destOrd="0" presId="urn:microsoft.com/office/officeart/2005/8/layout/list1"/>
    <dgm:cxn modelId="{7735A676-7CD0-483A-94D3-21B57CBAC49A}" type="presParOf" srcId="{75B77DAD-D0D8-4C29-9328-F44D56FA322E}" destId="{1BC95C2F-6B91-4607-875E-6C7DED98986F}" srcOrd="8" destOrd="0" presId="urn:microsoft.com/office/officeart/2005/8/layout/list1"/>
    <dgm:cxn modelId="{5B5038D3-4D86-4859-B5C2-B55EE62D24CA}" type="presParOf" srcId="{1BC95C2F-6B91-4607-875E-6C7DED98986F}" destId="{2FE26C1C-0F5A-455A-9FE9-052B514FF89D}" srcOrd="0" destOrd="0" presId="urn:microsoft.com/office/officeart/2005/8/layout/list1"/>
    <dgm:cxn modelId="{3DF5B7B7-CCB7-4FBA-B956-C3ABB5464D50}" type="presParOf" srcId="{1BC95C2F-6B91-4607-875E-6C7DED98986F}" destId="{F0C39951-0042-48EC-8426-DDE3C720D9B2}" srcOrd="1" destOrd="0" presId="urn:microsoft.com/office/officeart/2005/8/layout/list1"/>
    <dgm:cxn modelId="{76AAD466-F6BA-4DFA-AEA7-820D35680E0E}" type="presParOf" srcId="{75B77DAD-D0D8-4C29-9328-F44D56FA322E}" destId="{08565401-C405-44A3-BDF3-55A1224BA7B4}" srcOrd="9" destOrd="0" presId="urn:microsoft.com/office/officeart/2005/8/layout/list1"/>
    <dgm:cxn modelId="{544E7762-BF8F-4F33-8741-78678142CE44}" type="presParOf" srcId="{75B77DAD-D0D8-4C29-9328-F44D56FA322E}" destId="{96E47952-933F-427C-9C1C-3413FC89E50F}" srcOrd="10" destOrd="0" presId="urn:microsoft.com/office/officeart/2005/8/layout/list1"/>
    <dgm:cxn modelId="{B84F0CCE-97E6-41CD-BEDF-5FF3D4FBD7B3}" type="presParOf" srcId="{75B77DAD-D0D8-4C29-9328-F44D56FA322E}" destId="{DE954751-19AB-4764-BD3C-6C539F1878EA}" srcOrd="11" destOrd="0" presId="urn:microsoft.com/office/officeart/2005/8/layout/list1"/>
    <dgm:cxn modelId="{7F2EF620-4C15-4A41-88D9-1474734B6BBD}" type="presParOf" srcId="{75B77DAD-D0D8-4C29-9328-F44D56FA322E}" destId="{083EB13B-C714-4811-9C72-5C5B21514024}" srcOrd="12" destOrd="0" presId="urn:microsoft.com/office/officeart/2005/8/layout/list1"/>
    <dgm:cxn modelId="{FC119F82-16D5-47EB-B5A2-67A51D059A3E}" type="presParOf" srcId="{083EB13B-C714-4811-9C72-5C5B21514024}" destId="{E17FF37A-7A00-4F3A-ADF2-6DD4DC345894}" srcOrd="0" destOrd="0" presId="urn:microsoft.com/office/officeart/2005/8/layout/list1"/>
    <dgm:cxn modelId="{DACB18D2-B0F9-4A0C-A642-B4406C93F359}" type="presParOf" srcId="{083EB13B-C714-4811-9C72-5C5B21514024}" destId="{3D57734E-7B3A-4FDC-BFD5-3E73C4379506}" srcOrd="1" destOrd="0" presId="urn:microsoft.com/office/officeart/2005/8/layout/list1"/>
    <dgm:cxn modelId="{97D6ECF9-140D-47DF-B9CD-8028B81EDF6A}" type="presParOf" srcId="{75B77DAD-D0D8-4C29-9328-F44D56FA322E}" destId="{243DB6F5-6BCC-4B77-B69B-29C60521031B}" srcOrd="13" destOrd="0" presId="urn:microsoft.com/office/officeart/2005/8/layout/list1"/>
    <dgm:cxn modelId="{A05CE704-865D-4FFE-BD29-3BF7FC0F2B65}" type="presParOf" srcId="{75B77DAD-D0D8-4C29-9328-F44D56FA322E}" destId="{F0022F34-F942-46CD-8B61-33972795D97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algn="just" rtl="0"/>
          <a:r>
            <a:rPr lang="tr-TR" sz="2400" b="1" dirty="0" smtClean="0"/>
            <a:t>TOPLAM 347 TEDARİKÇİMİZ İLE AŞAĞIDAKİ ÜRÜN VE SEKTÖRLER BAŞTA OLMAK ÜZERE BÖLGEMİZE KATKIMIZ SÜRMEKTEDİR.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B73EDA-568C-45F2-91F0-28A571866D82}" type="pres">
      <dgm:prSet presAssocID="{7236AA8D-E861-4766-A7A7-72A501588066}" presName="parentText" presStyleLbl="node1" presStyleIdx="0" presStyleCnt="1" custScaleY="422911" custLinFactNeighborY="-685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AD6A1E-7EAE-4610-AF98-2CC90C0929BD}" type="presOf" srcId="{CC2E58FD-17FA-4F6B-ADDA-06FCDC518184}" destId="{EE952392-664A-4081-ACCE-7BA608C74558}" srcOrd="0" destOrd="0" presId="urn:microsoft.com/office/officeart/2005/8/layout/vList2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53E4D1C4-897F-44DA-9ED3-41B06779A37F}" type="presOf" srcId="{7236AA8D-E861-4766-A7A7-72A501588066}" destId="{5AB73EDA-568C-45F2-91F0-28A571866D82}" srcOrd="0" destOrd="0" presId="urn:microsoft.com/office/officeart/2005/8/layout/vList2"/>
    <dgm:cxn modelId="{AB314C4E-3EEF-440B-8F8F-C9B7688BEC09}" type="presParOf" srcId="{EE952392-664A-4081-ACCE-7BA608C74558}" destId="{5AB73EDA-568C-45F2-91F0-28A571866D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list1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1600" b="1" dirty="0" smtClean="0">
              <a:solidFill>
                <a:schemeClr val="bg1"/>
              </a:solidFill>
            </a:rPr>
            <a:t>BAKIM HİZMETLERİ</a:t>
          </a:r>
          <a:endParaRPr lang="tr-TR" sz="1600" b="1" dirty="0">
            <a:solidFill>
              <a:schemeClr val="bg1"/>
            </a:solidFill>
          </a:endParaRPr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FA6C4C3C-209B-46AE-835A-C578343A408B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BOYA-EPOKSİ</a:t>
          </a:r>
        </a:p>
      </dgm:t>
    </dgm:pt>
    <dgm:pt modelId="{38D77E7A-9954-40A3-B620-D7CEAA8E8AEC}" type="parTrans" cxnId="{FB574A61-22BB-4BEA-B2B5-B7BEF6245F37}">
      <dgm:prSet/>
      <dgm:spPr/>
      <dgm:t>
        <a:bodyPr/>
        <a:lstStyle/>
        <a:p>
          <a:endParaRPr lang="tr-TR"/>
        </a:p>
      </dgm:t>
    </dgm:pt>
    <dgm:pt modelId="{08E4BB25-7FC2-47E3-A01F-F90F336C8081}" type="sibTrans" cxnId="{FB574A61-22BB-4BEA-B2B5-B7BEF6245F37}">
      <dgm:prSet/>
      <dgm:spPr/>
      <dgm:t>
        <a:bodyPr/>
        <a:lstStyle/>
        <a:p>
          <a:endParaRPr lang="tr-TR"/>
        </a:p>
      </dgm:t>
    </dgm:pt>
    <dgm:pt modelId="{B7D06A84-A817-4CF2-B59A-D74BD3B18F38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KORUYUCU YAĞ</a:t>
          </a:r>
        </a:p>
      </dgm:t>
    </dgm:pt>
    <dgm:pt modelId="{581A111B-4748-4A0D-BE05-1ABFCC5D9468}" type="parTrans" cxnId="{7BA4E3C1-A5A7-4D28-A0ED-4ECC63D32BB7}">
      <dgm:prSet/>
      <dgm:spPr/>
      <dgm:t>
        <a:bodyPr/>
        <a:lstStyle/>
        <a:p>
          <a:endParaRPr lang="tr-TR"/>
        </a:p>
      </dgm:t>
    </dgm:pt>
    <dgm:pt modelId="{094FE7F2-EA0E-4C7A-9847-C3C51B06AF61}" type="sibTrans" cxnId="{7BA4E3C1-A5A7-4D28-A0ED-4ECC63D32BB7}">
      <dgm:prSet/>
      <dgm:spPr/>
      <dgm:t>
        <a:bodyPr/>
        <a:lstStyle/>
        <a:p>
          <a:endParaRPr lang="tr-TR"/>
        </a:p>
      </dgm:t>
    </dgm:pt>
    <dgm:pt modelId="{E8A2E07B-2AE7-4B72-9BA3-9EE76171BCF4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POLİÜRETEN-POLİETİLEN</a:t>
          </a:r>
        </a:p>
      </dgm:t>
    </dgm:pt>
    <dgm:pt modelId="{B1674B17-7CBE-4A7C-A8EA-3CCD1943CF95}" type="parTrans" cxnId="{59FB573F-C45A-41F6-A9AD-8EA4BABC4573}">
      <dgm:prSet/>
      <dgm:spPr/>
      <dgm:t>
        <a:bodyPr/>
        <a:lstStyle/>
        <a:p>
          <a:endParaRPr lang="tr-TR"/>
        </a:p>
      </dgm:t>
    </dgm:pt>
    <dgm:pt modelId="{878251D9-8F14-4FFC-A5A9-BAFA66D77A6F}" type="sibTrans" cxnId="{59FB573F-C45A-41F6-A9AD-8EA4BABC4573}">
      <dgm:prSet/>
      <dgm:spPr/>
      <dgm:t>
        <a:bodyPr/>
        <a:lstStyle/>
        <a:p>
          <a:endParaRPr lang="tr-TR"/>
        </a:p>
      </dgm:t>
    </dgm:pt>
    <dgm:pt modelId="{3CA91472-AC38-4B7D-A7C9-ACD02D2B1800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KİREÇ</a:t>
          </a:r>
        </a:p>
      </dgm:t>
    </dgm:pt>
    <dgm:pt modelId="{1492CF43-A438-48FD-BEA9-1DC32B66C90E}" type="parTrans" cxnId="{6B6C4AA5-7C1D-4052-8D73-0F7FFB2F8FE6}">
      <dgm:prSet/>
      <dgm:spPr/>
      <dgm:t>
        <a:bodyPr/>
        <a:lstStyle/>
        <a:p>
          <a:endParaRPr lang="tr-TR"/>
        </a:p>
      </dgm:t>
    </dgm:pt>
    <dgm:pt modelId="{3C8C2C80-A3B2-4588-B781-F1F281B85C07}" type="sibTrans" cxnId="{6B6C4AA5-7C1D-4052-8D73-0F7FFB2F8FE6}">
      <dgm:prSet/>
      <dgm:spPr/>
      <dgm:t>
        <a:bodyPr/>
        <a:lstStyle/>
        <a:p>
          <a:endParaRPr lang="tr-TR"/>
        </a:p>
      </dgm:t>
    </dgm:pt>
    <dgm:pt modelId="{5318E352-6FF1-432C-B9D9-EB976DB3AE53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DÖKÜM MALZEMELERİ</a:t>
          </a:r>
        </a:p>
      </dgm:t>
    </dgm:pt>
    <dgm:pt modelId="{E1EEBD32-AE35-4CD4-BFFE-05D24B23A51D}" type="parTrans" cxnId="{56590A35-6282-483C-AB34-4EDC1DCCB632}">
      <dgm:prSet/>
      <dgm:spPr/>
      <dgm:t>
        <a:bodyPr/>
        <a:lstStyle/>
        <a:p>
          <a:endParaRPr lang="tr-TR"/>
        </a:p>
      </dgm:t>
    </dgm:pt>
    <dgm:pt modelId="{E9B24C42-DCC2-4377-9F89-4BD981234471}" type="sibTrans" cxnId="{56590A35-6282-483C-AB34-4EDC1DCCB632}">
      <dgm:prSet/>
      <dgm:spPr/>
      <dgm:t>
        <a:bodyPr/>
        <a:lstStyle/>
        <a:p>
          <a:endParaRPr lang="tr-TR"/>
        </a:p>
      </dgm:t>
    </dgm:pt>
    <dgm:pt modelId="{E14F5B96-653E-4CF9-A88D-221FCC6E39D7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AMBALAJ SANAYİ</a:t>
          </a:r>
        </a:p>
      </dgm:t>
    </dgm:pt>
    <dgm:pt modelId="{E30050B8-B211-4D6B-897E-25FBCD154552}" type="parTrans" cxnId="{64B1CE2A-50B6-47D0-91A6-3127EE5A1B97}">
      <dgm:prSet/>
      <dgm:spPr/>
      <dgm:t>
        <a:bodyPr/>
        <a:lstStyle/>
        <a:p>
          <a:endParaRPr lang="tr-TR"/>
        </a:p>
      </dgm:t>
    </dgm:pt>
    <dgm:pt modelId="{6E9932FB-CB52-4998-B05C-178E855D6C39}" type="sibTrans" cxnId="{64B1CE2A-50B6-47D0-91A6-3127EE5A1B97}">
      <dgm:prSet/>
      <dgm:spPr/>
      <dgm:t>
        <a:bodyPr/>
        <a:lstStyle/>
        <a:p>
          <a:endParaRPr lang="tr-TR"/>
        </a:p>
      </dgm:t>
    </dgm:pt>
    <dgm:pt modelId="{7864C4F3-06AB-4C4E-8057-DDB0D17A45BB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BAĞLANTI ELEMANLARI,MANŞON </a:t>
          </a:r>
        </a:p>
      </dgm:t>
    </dgm:pt>
    <dgm:pt modelId="{2A0D4BFB-F4BE-4A1E-800E-90E697C62CA7}" type="parTrans" cxnId="{71998270-0709-44B2-9E05-B2B704F0F731}">
      <dgm:prSet/>
      <dgm:spPr/>
      <dgm:t>
        <a:bodyPr/>
        <a:lstStyle/>
        <a:p>
          <a:endParaRPr lang="tr-TR"/>
        </a:p>
      </dgm:t>
    </dgm:pt>
    <dgm:pt modelId="{E0B69178-70B6-42F2-8D04-DB02773D4810}" type="sibTrans" cxnId="{71998270-0709-44B2-9E05-B2B704F0F731}">
      <dgm:prSet/>
      <dgm:spPr/>
      <dgm:t>
        <a:bodyPr/>
        <a:lstStyle/>
        <a:p>
          <a:endParaRPr lang="tr-TR"/>
        </a:p>
      </dgm:t>
    </dgm:pt>
    <dgm:pt modelId="{890BA7B7-0B37-429B-A787-F0E443251935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ELEKTRİK ELEKTRONİK</a:t>
          </a:r>
        </a:p>
      </dgm:t>
    </dgm:pt>
    <dgm:pt modelId="{8BCB9010-D827-4354-BE42-43707EBAEB52}" type="parTrans" cxnId="{1C376494-8D5C-45E9-A54E-2B4E7A5E1A6F}">
      <dgm:prSet/>
      <dgm:spPr/>
      <dgm:t>
        <a:bodyPr/>
        <a:lstStyle/>
        <a:p>
          <a:endParaRPr lang="tr-TR"/>
        </a:p>
      </dgm:t>
    </dgm:pt>
    <dgm:pt modelId="{7BE402C5-C229-40D4-ADFE-00304C26F5CA}" type="sibTrans" cxnId="{1C376494-8D5C-45E9-A54E-2B4E7A5E1A6F}">
      <dgm:prSet/>
      <dgm:spPr/>
      <dgm:t>
        <a:bodyPr/>
        <a:lstStyle/>
        <a:p>
          <a:endParaRPr lang="tr-TR"/>
        </a:p>
      </dgm:t>
    </dgm:pt>
    <dgm:pt modelId="{C4578E3E-2EA7-40C4-8753-B1AD00BE7C8D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BİLGİSAYAR VE BURO MALZEMELERİ </a:t>
          </a:r>
        </a:p>
      </dgm:t>
    </dgm:pt>
    <dgm:pt modelId="{B68B71B1-4E8D-4E57-B84A-8A779D53F37C}" type="parTrans" cxnId="{9C3CBD4E-3EA3-4B3F-8838-FE9FCCD2FF36}">
      <dgm:prSet/>
      <dgm:spPr/>
      <dgm:t>
        <a:bodyPr/>
        <a:lstStyle/>
        <a:p>
          <a:endParaRPr lang="tr-TR"/>
        </a:p>
      </dgm:t>
    </dgm:pt>
    <dgm:pt modelId="{7CB68552-BD59-463C-9F64-70979AA6D2A3}" type="sibTrans" cxnId="{9C3CBD4E-3EA3-4B3F-8838-FE9FCCD2FF36}">
      <dgm:prSet/>
      <dgm:spPr/>
      <dgm:t>
        <a:bodyPr/>
        <a:lstStyle/>
        <a:p>
          <a:endParaRPr lang="tr-TR"/>
        </a:p>
      </dgm:t>
    </dgm:pt>
    <dgm:pt modelId="{531C6CBC-757C-43F7-A110-4A4AB6268296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İŞ GÜVENLİK MALZEMELERİ</a:t>
          </a:r>
        </a:p>
      </dgm:t>
    </dgm:pt>
    <dgm:pt modelId="{3A70B694-37CD-4578-A568-868D4396EEF6}" type="parTrans" cxnId="{2A644ABB-42F3-4C7A-9E72-BA0B5EEB603F}">
      <dgm:prSet/>
      <dgm:spPr/>
      <dgm:t>
        <a:bodyPr/>
        <a:lstStyle/>
        <a:p>
          <a:endParaRPr lang="tr-TR"/>
        </a:p>
      </dgm:t>
    </dgm:pt>
    <dgm:pt modelId="{81A4CF83-6F3B-4E25-8408-C5850D5C95D4}" type="sibTrans" cxnId="{2A644ABB-42F3-4C7A-9E72-BA0B5EEB603F}">
      <dgm:prSet/>
      <dgm:spPr/>
      <dgm:t>
        <a:bodyPr/>
        <a:lstStyle/>
        <a:p>
          <a:endParaRPr lang="tr-TR"/>
        </a:p>
      </dgm:t>
    </dgm:pt>
    <dgm:pt modelId="{A767E6A3-C685-454F-8643-C780C3F81B47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HİDROLİK-PNOMATİK</a:t>
          </a:r>
        </a:p>
      </dgm:t>
    </dgm:pt>
    <dgm:pt modelId="{536C3A30-AC12-4657-8091-86A9D587ACEB}" type="parTrans" cxnId="{AA2669F3-A357-4AF2-A7CC-72FDC45A4103}">
      <dgm:prSet/>
      <dgm:spPr/>
      <dgm:t>
        <a:bodyPr/>
        <a:lstStyle/>
        <a:p>
          <a:endParaRPr lang="tr-TR"/>
        </a:p>
      </dgm:t>
    </dgm:pt>
    <dgm:pt modelId="{EFF19C05-F1B8-4F79-A0E7-ABF9AE39D6A8}" type="sibTrans" cxnId="{AA2669F3-A357-4AF2-A7CC-72FDC45A4103}">
      <dgm:prSet/>
      <dgm:spPr/>
      <dgm:t>
        <a:bodyPr/>
        <a:lstStyle/>
        <a:p>
          <a:endParaRPr lang="tr-TR"/>
        </a:p>
      </dgm:t>
    </dgm:pt>
    <dgm:pt modelId="{6CE9EB6F-7098-4FF0-A09C-8AFF49FBC6D3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HİZMET ALIMLARI</a:t>
          </a:r>
        </a:p>
      </dgm:t>
    </dgm:pt>
    <dgm:pt modelId="{6D086D33-D9AB-424C-AC3D-DD8C7431F46F}" type="parTrans" cxnId="{B35E6537-76A2-4760-AFF5-E2F94DF5C72E}">
      <dgm:prSet/>
      <dgm:spPr/>
      <dgm:t>
        <a:bodyPr/>
        <a:lstStyle/>
        <a:p>
          <a:endParaRPr lang="tr-TR"/>
        </a:p>
      </dgm:t>
    </dgm:pt>
    <dgm:pt modelId="{285FA0A9-F721-473C-8EF5-A8A65191D494}" type="sibTrans" cxnId="{B35E6537-76A2-4760-AFF5-E2F94DF5C72E}">
      <dgm:prSet/>
      <dgm:spPr/>
      <dgm:t>
        <a:bodyPr/>
        <a:lstStyle/>
        <a:p>
          <a:endParaRPr lang="tr-TR"/>
        </a:p>
      </dgm:t>
    </dgm:pt>
    <dgm:pt modelId="{BBE34DCB-44F3-48F1-B0BC-5A40D7A911AF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YEDEK PARÇA VE İMALAT SANAYİİ</a:t>
          </a:r>
        </a:p>
      </dgm:t>
    </dgm:pt>
    <dgm:pt modelId="{A56344A0-02C9-43D5-87C1-230A5A4BE121}" type="parTrans" cxnId="{925A3A56-C512-49B6-BECC-ED4A483DD60B}">
      <dgm:prSet/>
      <dgm:spPr/>
      <dgm:t>
        <a:bodyPr/>
        <a:lstStyle/>
        <a:p>
          <a:endParaRPr lang="tr-TR"/>
        </a:p>
      </dgm:t>
    </dgm:pt>
    <dgm:pt modelId="{636D412D-C417-4AB3-8A13-0A98701AF231}" type="sibTrans" cxnId="{925A3A56-C512-49B6-BECC-ED4A483DD60B}">
      <dgm:prSet/>
      <dgm:spPr/>
      <dgm:t>
        <a:bodyPr/>
        <a:lstStyle/>
        <a:p>
          <a:endParaRPr lang="tr-TR"/>
        </a:p>
      </dgm:t>
    </dgm:pt>
    <dgm:pt modelId="{CE702870-2388-46B4-B3E3-CA577FB2C542}">
      <dgm:prSet custT="1"/>
      <dgm:spPr/>
      <dgm:t>
        <a:bodyPr/>
        <a:lstStyle/>
        <a:p>
          <a:r>
            <a:rPr lang="tr-TR" sz="1600" dirty="0" smtClean="0">
              <a:solidFill>
                <a:schemeClr val="bg1"/>
              </a:solidFill>
              <a:latin typeface="Calibri" pitchFamily="34" charset="0"/>
            </a:rPr>
            <a:t>GIDA MALZEMELERİ</a:t>
          </a:r>
        </a:p>
      </dgm:t>
    </dgm:pt>
    <dgm:pt modelId="{85A6A404-C052-406F-AA64-9A57F18522F5}" type="parTrans" cxnId="{3228EADB-7554-4306-A6E4-CF13562C1719}">
      <dgm:prSet/>
      <dgm:spPr/>
    </dgm:pt>
    <dgm:pt modelId="{FC8D1DCB-3F26-4444-AF43-56683E6E13A9}" type="sibTrans" cxnId="{3228EADB-7554-4306-A6E4-CF13562C1719}">
      <dgm:prSet/>
      <dgm:spPr/>
    </dgm:pt>
    <dgm:pt modelId="{75B77DAD-D0D8-4C29-9328-F44D56FA322E}" type="pres">
      <dgm:prSet presAssocID="{CC2E58FD-17FA-4F6B-ADDA-06FCDC5181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EF5536-448E-4677-A712-047AB29D45BC}" type="pres">
      <dgm:prSet presAssocID="{7236AA8D-E861-4766-A7A7-72A501588066}" presName="parentLin" presStyleCnt="0"/>
      <dgm:spPr/>
    </dgm:pt>
    <dgm:pt modelId="{C2447773-7F47-4400-A094-1A8F07D24255}" type="pres">
      <dgm:prSet presAssocID="{7236AA8D-E861-4766-A7A7-72A501588066}" presName="parentLeftMargin" presStyleLbl="node1" presStyleIdx="0" presStyleCnt="15"/>
      <dgm:spPr/>
      <dgm:t>
        <a:bodyPr/>
        <a:lstStyle/>
        <a:p>
          <a:endParaRPr lang="tr-TR"/>
        </a:p>
      </dgm:t>
    </dgm:pt>
    <dgm:pt modelId="{8460AEE0-2C6E-495B-8734-15B46176E3EA}" type="pres">
      <dgm:prSet presAssocID="{7236AA8D-E861-4766-A7A7-72A501588066}" presName="parentText" presStyleLbl="node1" presStyleIdx="0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2E67A72-93D2-4162-81C0-D2AEABDF401D}" type="pres">
      <dgm:prSet presAssocID="{7236AA8D-E861-4766-A7A7-72A501588066}" presName="negativeSpace" presStyleCnt="0"/>
      <dgm:spPr/>
    </dgm:pt>
    <dgm:pt modelId="{0B3BC9A2-5866-49F6-A046-86202C332990}" type="pres">
      <dgm:prSet presAssocID="{7236AA8D-E861-4766-A7A7-72A501588066}" presName="childText" presStyleLbl="conFgAcc1" presStyleIdx="0" presStyleCnt="15">
        <dgm:presLayoutVars>
          <dgm:bulletEnabled val="1"/>
        </dgm:presLayoutVars>
      </dgm:prSet>
      <dgm:spPr/>
    </dgm:pt>
    <dgm:pt modelId="{F35D2EC4-53B7-4C5D-8259-E2C6F0C92273}" type="pres">
      <dgm:prSet presAssocID="{6B38DCA7-F217-4E31-9B9A-569B057AFF06}" presName="spaceBetweenRectangles" presStyleCnt="0"/>
      <dgm:spPr/>
    </dgm:pt>
    <dgm:pt modelId="{034E4103-E4DE-4D7A-879D-BD15CAFB414D}" type="pres">
      <dgm:prSet presAssocID="{FA6C4C3C-209B-46AE-835A-C578343A408B}" presName="parentLin" presStyleCnt="0"/>
      <dgm:spPr/>
    </dgm:pt>
    <dgm:pt modelId="{EED62AE0-758F-4A2B-A86D-1586FB88BC20}" type="pres">
      <dgm:prSet presAssocID="{FA6C4C3C-209B-46AE-835A-C578343A408B}" presName="parentLeftMargin" presStyleLbl="node1" presStyleIdx="0" presStyleCnt="15"/>
      <dgm:spPr/>
      <dgm:t>
        <a:bodyPr/>
        <a:lstStyle/>
        <a:p>
          <a:endParaRPr lang="tr-TR"/>
        </a:p>
      </dgm:t>
    </dgm:pt>
    <dgm:pt modelId="{D771A248-3E38-42C2-8F12-72F06C644C1A}" type="pres">
      <dgm:prSet presAssocID="{FA6C4C3C-209B-46AE-835A-C578343A408B}" presName="parentText" presStyleLbl="node1" presStyleIdx="1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EDCE3C7-297D-4280-A772-DCF9D385D62E}" type="pres">
      <dgm:prSet presAssocID="{FA6C4C3C-209B-46AE-835A-C578343A408B}" presName="negativeSpace" presStyleCnt="0"/>
      <dgm:spPr/>
    </dgm:pt>
    <dgm:pt modelId="{2DEA5E26-A0F3-4244-B32B-8C949A724C21}" type="pres">
      <dgm:prSet presAssocID="{FA6C4C3C-209B-46AE-835A-C578343A408B}" presName="childText" presStyleLbl="conFgAcc1" presStyleIdx="1" presStyleCnt="15">
        <dgm:presLayoutVars>
          <dgm:bulletEnabled val="1"/>
        </dgm:presLayoutVars>
      </dgm:prSet>
      <dgm:spPr/>
    </dgm:pt>
    <dgm:pt modelId="{AEDB1FE8-F43A-49DA-A519-DCC6FB744F23}" type="pres">
      <dgm:prSet presAssocID="{08E4BB25-7FC2-47E3-A01F-F90F336C8081}" presName="spaceBetweenRectangles" presStyleCnt="0"/>
      <dgm:spPr/>
    </dgm:pt>
    <dgm:pt modelId="{E77F2AD7-5C8E-462B-8198-D6BB3976596F}" type="pres">
      <dgm:prSet presAssocID="{B7D06A84-A817-4CF2-B59A-D74BD3B18F38}" presName="parentLin" presStyleCnt="0"/>
      <dgm:spPr/>
    </dgm:pt>
    <dgm:pt modelId="{1B8219A0-644C-4A24-8E85-0BCBC2209490}" type="pres">
      <dgm:prSet presAssocID="{B7D06A84-A817-4CF2-B59A-D74BD3B18F38}" presName="parentLeftMargin" presStyleLbl="node1" presStyleIdx="1" presStyleCnt="15"/>
      <dgm:spPr/>
      <dgm:t>
        <a:bodyPr/>
        <a:lstStyle/>
        <a:p>
          <a:endParaRPr lang="tr-TR"/>
        </a:p>
      </dgm:t>
    </dgm:pt>
    <dgm:pt modelId="{C255B54C-E72F-424F-97E8-B5C54DE1FA68}" type="pres">
      <dgm:prSet presAssocID="{B7D06A84-A817-4CF2-B59A-D74BD3B18F38}" presName="parentText" presStyleLbl="node1" presStyleIdx="2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1BA7CB-65BD-4E69-BDB5-BD1CA9771107}" type="pres">
      <dgm:prSet presAssocID="{B7D06A84-A817-4CF2-B59A-D74BD3B18F38}" presName="negativeSpace" presStyleCnt="0"/>
      <dgm:spPr/>
    </dgm:pt>
    <dgm:pt modelId="{67AD3DFE-0E17-4407-86E8-EBDF08F9E018}" type="pres">
      <dgm:prSet presAssocID="{B7D06A84-A817-4CF2-B59A-D74BD3B18F38}" presName="childText" presStyleLbl="conFgAcc1" presStyleIdx="2" presStyleCnt="15">
        <dgm:presLayoutVars>
          <dgm:bulletEnabled val="1"/>
        </dgm:presLayoutVars>
      </dgm:prSet>
      <dgm:spPr/>
    </dgm:pt>
    <dgm:pt modelId="{80FA9D49-69B0-4760-A840-FA82BBFD0083}" type="pres">
      <dgm:prSet presAssocID="{094FE7F2-EA0E-4C7A-9847-C3C51B06AF61}" presName="spaceBetweenRectangles" presStyleCnt="0"/>
      <dgm:spPr/>
    </dgm:pt>
    <dgm:pt modelId="{295CF1B8-4AD3-4E34-B9B7-2CE0E8D786C2}" type="pres">
      <dgm:prSet presAssocID="{E8A2E07B-2AE7-4B72-9BA3-9EE76171BCF4}" presName="parentLin" presStyleCnt="0"/>
      <dgm:spPr/>
    </dgm:pt>
    <dgm:pt modelId="{3015F529-1A24-4C80-BD72-053AD047ED42}" type="pres">
      <dgm:prSet presAssocID="{E8A2E07B-2AE7-4B72-9BA3-9EE76171BCF4}" presName="parentLeftMargin" presStyleLbl="node1" presStyleIdx="2" presStyleCnt="15"/>
      <dgm:spPr/>
      <dgm:t>
        <a:bodyPr/>
        <a:lstStyle/>
        <a:p>
          <a:endParaRPr lang="tr-TR"/>
        </a:p>
      </dgm:t>
    </dgm:pt>
    <dgm:pt modelId="{3556F2FE-4F39-4AB8-86A4-FA08CCB8BBC7}" type="pres">
      <dgm:prSet presAssocID="{E8A2E07B-2AE7-4B72-9BA3-9EE76171BCF4}" presName="parentText" presStyleLbl="node1" presStyleIdx="3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41F1CC-B0CF-41DC-AD75-7B38E6392DE0}" type="pres">
      <dgm:prSet presAssocID="{E8A2E07B-2AE7-4B72-9BA3-9EE76171BCF4}" presName="negativeSpace" presStyleCnt="0"/>
      <dgm:spPr/>
    </dgm:pt>
    <dgm:pt modelId="{8831C215-17B9-4D26-BDFD-99D12DA80409}" type="pres">
      <dgm:prSet presAssocID="{E8A2E07B-2AE7-4B72-9BA3-9EE76171BCF4}" presName="childText" presStyleLbl="conFgAcc1" presStyleIdx="3" presStyleCnt="15">
        <dgm:presLayoutVars>
          <dgm:bulletEnabled val="1"/>
        </dgm:presLayoutVars>
      </dgm:prSet>
      <dgm:spPr/>
    </dgm:pt>
    <dgm:pt modelId="{707EBC24-EF8F-4649-AE98-08978C046D5E}" type="pres">
      <dgm:prSet presAssocID="{878251D9-8F14-4FFC-A5A9-BAFA66D77A6F}" presName="spaceBetweenRectangles" presStyleCnt="0"/>
      <dgm:spPr/>
    </dgm:pt>
    <dgm:pt modelId="{0D125369-4C04-4683-86A4-3557DD6A31F5}" type="pres">
      <dgm:prSet presAssocID="{3CA91472-AC38-4B7D-A7C9-ACD02D2B1800}" presName="parentLin" presStyleCnt="0"/>
      <dgm:spPr/>
    </dgm:pt>
    <dgm:pt modelId="{24EC3D4D-4D75-4A6D-8A2B-9B0FE62CA4E4}" type="pres">
      <dgm:prSet presAssocID="{3CA91472-AC38-4B7D-A7C9-ACD02D2B1800}" presName="parentLeftMargin" presStyleLbl="node1" presStyleIdx="3" presStyleCnt="15"/>
      <dgm:spPr/>
      <dgm:t>
        <a:bodyPr/>
        <a:lstStyle/>
        <a:p>
          <a:endParaRPr lang="tr-TR"/>
        </a:p>
      </dgm:t>
    </dgm:pt>
    <dgm:pt modelId="{28710CB0-9017-43FE-885A-09006C279AB6}" type="pres">
      <dgm:prSet presAssocID="{3CA91472-AC38-4B7D-A7C9-ACD02D2B1800}" presName="parentText" presStyleLbl="node1" presStyleIdx="4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CFCC32D-1AF5-4A13-AD8A-01C205553094}" type="pres">
      <dgm:prSet presAssocID="{3CA91472-AC38-4B7D-A7C9-ACD02D2B1800}" presName="negativeSpace" presStyleCnt="0"/>
      <dgm:spPr/>
    </dgm:pt>
    <dgm:pt modelId="{4F3FB71C-39A1-4476-AABA-8C7B6997A68E}" type="pres">
      <dgm:prSet presAssocID="{3CA91472-AC38-4B7D-A7C9-ACD02D2B1800}" presName="childText" presStyleLbl="conFgAcc1" presStyleIdx="4" presStyleCnt="15">
        <dgm:presLayoutVars>
          <dgm:bulletEnabled val="1"/>
        </dgm:presLayoutVars>
      </dgm:prSet>
      <dgm:spPr/>
    </dgm:pt>
    <dgm:pt modelId="{9BFAC1A5-9A24-467B-908E-B143A03F4F81}" type="pres">
      <dgm:prSet presAssocID="{3C8C2C80-A3B2-4588-B781-F1F281B85C07}" presName="spaceBetweenRectangles" presStyleCnt="0"/>
      <dgm:spPr/>
    </dgm:pt>
    <dgm:pt modelId="{563A2CBA-2C09-4899-A42D-1C47A32C6432}" type="pres">
      <dgm:prSet presAssocID="{5318E352-6FF1-432C-B9D9-EB976DB3AE53}" presName="parentLin" presStyleCnt="0"/>
      <dgm:spPr/>
    </dgm:pt>
    <dgm:pt modelId="{7BBB2D79-5881-4369-8BD7-29F1030AA8E5}" type="pres">
      <dgm:prSet presAssocID="{5318E352-6FF1-432C-B9D9-EB976DB3AE53}" presName="parentLeftMargin" presStyleLbl="node1" presStyleIdx="4" presStyleCnt="15"/>
      <dgm:spPr/>
      <dgm:t>
        <a:bodyPr/>
        <a:lstStyle/>
        <a:p>
          <a:endParaRPr lang="tr-TR"/>
        </a:p>
      </dgm:t>
    </dgm:pt>
    <dgm:pt modelId="{29ED06B3-CB9C-4360-8C76-7AF59CBEC916}" type="pres">
      <dgm:prSet presAssocID="{5318E352-6FF1-432C-B9D9-EB976DB3AE53}" presName="parentText" presStyleLbl="node1" presStyleIdx="5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CD5CA10-287E-4ACE-94EB-B227599534BE}" type="pres">
      <dgm:prSet presAssocID="{5318E352-6FF1-432C-B9D9-EB976DB3AE53}" presName="negativeSpace" presStyleCnt="0"/>
      <dgm:spPr/>
    </dgm:pt>
    <dgm:pt modelId="{8FF26C88-AD2E-42FE-AAC4-E9B3233F5EBE}" type="pres">
      <dgm:prSet presAssocID="{5318E352-6FF1-432C-B9D9-EB976DB3AE53}" presName="childText" presStyleLbl="conFgAcc1" presStyleIdx="5" presStyleCnt="15">
        <dgm:presLayoutVars>
          <dgm:bulletEnabled val="1"/>
        </dgm:presLayoutVars>
      </dgm:prSet>
      <dgm:spPr/>
    </dgm:pt>
    <dgm:pt modelId="{A987E2C7-AC83-46CF-B785-096CED13B953}" type="pres">
      <dgm:prSet presAssocID="{E9B24C42-DCC2-4377-9F89-4BD981234471}" presName="spaceBetweenRectangles" presStyleCnt="0"/>
      <dgm:spPr/>
    </dgm:pt>
    <dgm:pt modelId="{F3F79DED-BC17-4D76-A0E8-C83FE47AC8AC}" type="pres">
      <dgm:prSet presAssocID="{E14F5B96-653E-4CF9-A88D-221FCC6E39D7}" presName="parentLin" presStyleCnt="0"/>
      <dgm:spPr/>
    </dgm:pt>
    <dgm:pt modelId="{CCE44DAE-EC25-4C35-8B8F-71E35FC187D1}" type="pres">
      <dgm:prSet presAssocID="{E14F5B96-653E-4CF9-A88D-221FCC6E39D7}" presName="parentLeftMargin" presStyleLbl="node1" presStyleIdx="5" presStyleCnt="15"/>
      <dgm:spPr/>
      <dgm:t>
        <a:bodyPr/>
        <a:lstStyle/>
        <a:p>
          <a:endParaRPr lang="tr-TR"/>
        </a:p>
      </dgm:t>
    </dgm:pt>
    <dgm:pt modelId="{3042DC29-9478-4600-B345-8550B302810D}" type="pres">
      <dgm:prSet presAssocID="{E14F5B96-653E-4CF9-A88D-221FCC6E39D7}" presName="parentText" presStyleLbl="node1" presStyleIdx="6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9175AD-3383-425B-903B-1C0DA9216EAD}" type="pres">
      <dgm:prSet presAssocID="{E14F5B96-653E-4CF9-A88D-221FCC6E39D7}" presName="negativeSpace" presStyleCnt="0"/>
      <dgm:spPr/>
    </dgm:pt>
    <dgm:pt modelId="{C69C6098-92FF-4D12-8D93-B798AF1304AF}" type="pres">
      <dgm:prSet presAssocID="{E14F5B96-653E-4CF9-A88D-221FCC6E39D7}" presName="childText" presStyleLbl="conFgAcc1" presStyleIdx="6" presStyleCnt="15">
        <dgm:presLayoutVars>
          <dgm:bulletEnabled val="1"/>
        </dgm:presLayoutVars>
      </dgm:prSet>
      <dgm:spPr/>
    </dgm:pt>
    <dgm:pt modelId="{21356405-8EC1-4B61-91FD-F14F4B76072A}" type="pres">
      <dgm:prSet presAssocID="{6E9932FB-CB52-4998-B05C-178E855D6C39}" presName="spaceBetweenRectangles" presStyleCnt="0"/>
      <dgm:spPr/>
    </dgm:pt>
    <dgm:pt modelId="{A29AA2D1-B0C3-4B99-9CD2-4F8FC297389A}" type="pres">
      <dgm:prSet presAssocID="{7864C4F3-06AB-4C4E-8057-DDB0D17A45BB}" presName="parentLin" presStyleCnt="0"/>
      <dgm:spPr/>
    </dgm:pt>
    <dgm:pt modelId="{2CFD3F9B-1123-4BAC-83EA-8D2592A9387B}" type="pres">
      <dgm:prSet presAssocID="{7864C4F3-06AB-4C4E-8057-DDB0D17A45BB}" presName="parentLeftMargin" presStyleLbl="node1" presStyleIdx="6" presStyleCnt="15"/>
      <dgm:spPr/>
      <dgm:t>
        <a:bodyPr/>
        <a:lstStyle/>
        <a:p>
          <a:endParaRPr lang="tr-TR"/>
        </a:p>
      </dgm:t>
    </dgm:pt>
    <dgm:pt modelId="{105FE453-093E-4B76-A775-2BB7E95A9323}" type="pres">
      <dgm:prSet presAssocID="{7864C4F3-06AB-4C4E-8057-DDB0D17A45BB}" presName="parentText" presStyleLbl="node1" presStyleIdx="7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565F34-6E9B-4631-8C04-03BC0A690769}" type="pres">
      <dgm:prSet presAssocID="{7864C4F3-06AB-4C4E-8057-DDB0D17A45BB}" presName="negativeSpace" presStyleCnt="0"/>
      <dgm:spPr/>
    </dgm:pt>
    <dgm:pt modelId="{E607B6D9-3AEF-4828-9FBC-4A4511D63898}" type="pres">
      <dgm:prSet presAssocID="{7864C4F3-06AB-4C4E-8057-DDB0D17A45BB}" presName="childText" presStyleLbl="conFgAcc1" presStyleIdx="7" presStyleCnt="15">
        <dgm:presLayoutVars>
          <dgm:bulletEnabled val="1"/>
        </dgm:presLayoutVars>
      </dgm:prSet>
      <dgm:spPr/>
    </dgm:pt>
    <dgm:pt modelId="{9233CA1F-2E42-46EA-B262-E6C1485EC79A}" type="pres">
      <dgm:prSet presAssocID="{E0B69178-70B6-42F2-8D04-DB02773D4810}" presName="spaceBetweenRectangles" presStyleCnt="0"/>
      <dgm:spPr/>
    </dgm:pt>
    <dgm:pt modelId="{4FEA67F3-ED29-4989-A3D5-0AB6FF6A9F20}" type="pres">
      <dgm:prSet presAssocID="{890BA7B7-0B37-429B-A787-F0E443251935}" presName="parentLin" presStyleCnt="0"/>
      <dgm:spPr/>
    </dgm:pt>
    <dgm:pt modelId="{C1A80501-1FFD-465E-B6B1-BCE1D8B2E1D8}" type="pres">
      <dgm:prSet presAssocID="{890BA7B7-0B37-429B-A787-F0E443251935}" presName="parentLeftMargin" presStyleLbl="node1" presStyleIdx="7" presStyleCnt="15"/>
      <dgm:spPr/>
      <dgm:t>
        <a:bodyPr/>
        <a:lstStyle/>
        <a:p>
          <a:endParaRPr lang="tr-TR"/>
        </a:p>
      </dgm:t>
    </dgm:pt>
    <dgm:pt modelId="{C7645AB0-DED5-4B4B-900B-BDBDBF45A42F}" type="pres">
      <dgm:prSet presAssocID="{890BA7B7-0B37-429B-A787-F0E443251935}" presName="parentText" presStyleLbl="node1" presStyleIdx="8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73A2C35-C454-4FBA-B05B-FDC8C013DC05}" type="pres">
      <dgm:prSet presAssocID="{890BA7B7-0B37-429B-A787-F0E443251935}" presName="negativeSpace" presStyleCnt="0"/>
      <dgm:spPr/>
    </dgm:pt>
    <dgm:pt modelId="{A09E8256-081F-419B-A244-FAFDD59CDC68}" type="pres">
      <dgm:prSet presAssocID="{890BA7B7-0B37-429B-A787-F0E443251935}" presName="childText" presStyleLbl="conFgAcc1" presStyleIdx="8" presStyleCnt="15">
        <dgm:presLayoutVars>
          <dgm:bulletEnabled val="1"/>
        </dgm:presLayoutVars>
      </dgm:prSet>
      <dgm:spPr/>
    </dgm:pt>
    <dgm:pt modelId="{3B37D9E0-5912-4A45-823D-54D63C78CAC5}" type="pres">
      <dgm:prSet presAssocID="{7BE402C5-C229-40D4-ADFE-00304C26F5CA}" presName="spaceBetweenRectangles" presStyleCnt="0"/>
      <dgm:spPr/>
    </dgm:pt>
    <dgm:pt modelId="{8F2E0C7C-80DD-407B-9953-377469E824E4}" type="pres">
      <dgm:prSet presAssocID="{C4578E3E-2EA7-40C4-8753-B1AD00BE7C8D}" presName="parentLin" presStyleCnt="0"/>
      <dgm:spPr/>
    </dgm:pt>
    <dgm:pt modelId="{A3C6FA31-2BA5-4306-A1A4-B9D21B45A422}" type="pres">
      <dgm:prSet presAssocID="{C4578E3E-2EA7-40C4-8753-B1AD00BE7C8D}" presName="parentLeftMargin" presStyleLbl="node1" presStyleIdx="8" presStyleCnt="15"/>
      <dgm:spPr/>
      <dgm:t>
        <a:bodyPr/>
        <a:lstStyle/>
        <a:p>
          <a:endParaRPr lang="tr-TR"/>
        </a:p>
      </dgm:t>
    </dgm:pt>
    <dgm:pt modelId="{2B16BC2B-CEC5-428B-805B-E235D2F490BB}" type="pres">
      <dgm:prSet presAssocID="{C4578E3E-2EA7-40C4-8753-B1AD00BE7C8D}" presName="parentText" presStyleLbl="node1" presStyleIdx="9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F9DC38D-505B-4659-B8D0-D4699A01C5BF}" type="pres">
      <dgm:prSet presAssocID="{C4578E3E-2EA7-40C4-8753-B1AD00BE7C8D}" presName="negativeSpace" presStyleCnt="0"/>
      <dgm:spPr/>
    </dgm:pt>
    <dgm:pt modelId="{0E52FF59-36CC-4589-B431-2A0840FD4E91}" type="pres">
      <dgm:prSet presAssocID="{C4578E3E-2EA7-40C4-8753-B1AD00BE7C8D}" presName="childText" presStyleLbl="conFgAcc1" presStyleIdx="9" presStyleCnt="15">
        <dgm:presLayoutVars>
          <dgm:bulletEnabled val="1"/>
        </dgm:presLayoutVars>
      </dgm:prSet>
      <dgm:spPr/>
    </dgm:pt>
    <dgm:pt modelId="{8D7B1F72-E0E7-4D12-ABB3-D43C0CA48C35}" type="pres">
      <dgm:prSet presAssocID="{7CB68552-BD59-463C-9F64-70979AA6D2A3}" presName="spaceBetweenRectangles" presStyleCnt="0"/>
      <dgm:spPr/>
    </dgm:pt>
    <dgm:pt modelId="{692950E3-5645-4E2D-B23A-31BABCA6C209}" type="pres">
      <dgm:prSet presAssocID="{531C6CBC-757C-43F7-A110-4A4AB6268296}" presName="parentLin" presStyleCnt="0"/>
      <dgm:spPr/>
    </dgm:pt>
    <dgm:pt modelId="{94B32EDB-1868-4E4B-9321-7041258817ED}" type="pres">
      <dgm:prSet presAssocID="{531C6CBC-757C-43F7-A110-4A4AB6268296}" presName="parentLeftMargin" presStyleLbl="node1" presStyleIdx="9" presStyleCnt="15"/>
      <dgm:spPr/>
      <dgm:t>
        <a:bodyPr/>
        <a:lstStyle/>
        <a:p>
          <a:endParaRPr lang="tr-TR"/>
        </a:p>
      </dgm:t>
    </dgm:pt>
    <dgm:pt modelId="{3C09FF3F-1DA9-468E-8DA1-9244050FCF8E}" type="pres">
      <dgm:prSet presAssocID="{531C6CBC-757C-43F7-A110-4A4AB6268296}" presName="parentText" presStyleLbl="node1" presStyleIdx="10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814EFDA-5119-49A7-8836-405F43DEDC22}" type="pres">
      <dgm:prSet presAssocID="{531C6CBC-757C-43F7-A110-4A4AB6268296}" presName="negativeSpace" presStyleCnt="0"/>
      <dgm:spPr/>
    </dgm:pt>
    <dgm:pt modelId="{7CEE9438-EEEE-41F6-A1E6-ACF4D75317F5}" type="pres">
      <dgm:prSet presAssocID="{531C6CBC-757C-43F7-A110-4A4AB6268296}" presName="childText" presStyleLbl="conFgAcc1" presStyleIdx="10" presStyleCnt="15">
        <dgm:presLayoutVars>
          <dgm:bulletEnabled val="1"/>
        </dgm:presLayoutVars>
      </dgm:prSet>
      <dgm:spPr/>
    </dgm:pt>
    <dgm:pt modelId="{114B8F07-BB3C-44B3-A12E-EEBC0132B60D}" type="pres">
      <dgm:prSet presAssocID="{81A4CF83-6F3B-4E25-8408-C5850D5C95D4}" presName="spaceBetweenRectangles" presStyleCnt="0"/>
      <dgm:spPr/>
    </dgm:pt>
    <dgm:pt modelId="{157CCBCF-1C4B-4A07-A71E-8A0CCAC591B2}" type="pres">
      <dgm:prSet presAssocID="{A767E6A3-C685-454F-8643-C780C3F81B47}" presName="parentLin" presStyleCnt="0"/>
      <dgm:spPr/>
    </dgm:pt>
    <dgm:pt modelId="{379149D6-CDEB-4685-B273-47EBDB642084}" type="pres">
      <dgm:prSet presAssocID="{A767E6A3-C685-454F-8643-C780C3F81B47}" presName="parentLeftMargin" presStyleLbl="node1" presStyleIdx="10" presStyleCnt="15"/>
      <dgm:spPr/>
      <dgm:t>
        <a:bodyPr/>
        <a:lstStyle/>
        <a:p>
          <a:endParaRPr lang="tr-TR"/>
        </a:p>
      </dgm:t>
    </dgm:pt>
    <dgm:pt modelId="{24532B83-C88E-4DA3-91F5-A4F21FBCD541}" type="pres">
      <dgm:prSet presAssocID="{A767E6A3-C685-454F-8643-C780C3F81B47}" presName="parentText" presStyleLbl="node1" presStyleIdx="11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55600B-26B3-49AC-A743-F903C0790149}" type="pres">
      <dgm:prSet presAssocID="{A767E6A3-C685-454F-8643-C780C3F81B47}" presName="negativeSpace" presStyleCnt="0"/>
      <dgm:spPr/>
    </dgm:pt>
    <dgm:pt modelId="{AE4E5838-3539-4A34-A333-FD9476DEE256}" type="pres">
      <dgm:prSet presAssocID="{A767E6A3-C685-454F-8643-C780C3F81B47}" presName="childText" presStyleLbl="conFgAcc1" presStyleIdx="11" presStyleCnt="15">
        <dgm:presLayoutVars>
          <dgm:bulletEnabled val="1"/>
        </dgm:presLayoutVars>
      </dgm:prSet>
      <dgm:spPr/>
    </dgm:pt>
    <dgm:pt modelId="{E1B8A9E9-31EF-48CD-BB70-503FA1C60CDB}" type="pres">
      <dgm:prSet presAssocID="{EFF19C05-F1B8-4F79-A0E7-ABF9AE39D6A8}" presName="spaceBetweenRectangles" presStyleCnt="0"/>
      <dgm:spPr/>
    </dgm:pt>
    <dgm:pt modelId="{EB5DCA5A-367D-4C34-9267-4C0ACD9019E9}" type="pres">
      <dgm:prSet presAssocID="{BBE34DCB-44F3-48F1-B0BC-5A40D7A911AF}" presName="parentLin" presStyleCnt="0"/>
      <dgm:spPr/>
    </dgm:pt>
    <dgm:pt modelId="{E61F1967-5BBC-49FC-9F37-9675B075B42B}" type="pres">
      <dgm:prSet presAssocID="{BBE34DCB-44F3-48F1-B0BC-5A40D7A911AF}" presName="parentLeftMargin" presStyleLbl="node1" presStyleIdx="11" presStyleCnt="15"/>
      <dgm:spPr/>
      <dgm:t>
        <a:bodyPr/>
        <a:lstStyle/>
        <a:p>
          <a:endParaRPr lang="tr-TR"/>
        </a:p>
      </dgm:t>
    </dgm:pt>
    <dgm:pt modelId="{98CB99BD-0322-4427-A55C-266E8774A9D3}" type="pres">
      <dgm:prSet presAssocID="{BBE34DCB-44F3-48F1-B0BC-5A40D7A911AF}" presName="parentText" presStyleLbl="node1" presStyleIdx="12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B60F99-5A9B-4185-9E72-51C92FE1DE78}" type="pres">
      <dgm:prSet presAssocID="{BBE34DCB-44F3-48F1-B0BC-5A40D7A911AF}" presName="negativeSpace" presStyleCnt="0"/>
      <dgm:spPr/>
    </dgm:pt>
    <dgm:pt modelId="{9F3C4505-4017-4D7C-9217-35B57A2A2CEB}" type="pres">
      <dgm:prSet presAssocID="{BBE34DCB-44F3-48F1-B0BC-5A40D7A911AF}" presName="childText" presStyleLbl="conFgAcc1" presStyleIdx="12" presStyleCnt="15">
        <dgm:presLayoutVars>
          <dgm:bulletEnabled val="1"/>
        </dgm:presLayoutVars>
      </dgm:prSet>
      <dgm:spPr/>
    </dgm:pt>
    <dgm:pt modelId="{7C3A99F6-DCF5-4598-9624-511C628000A9}" type="pres">
      <dgm:prSet presAssocID="{636D412D-C417-4AB3-8A13-0A98701AF231}" presName="spaceBetweenRectangles" presStyleCnt="0"/>
      <dgm:spPr/>
    </dgm:pt>
    <dgm:pt modelId="{7A003FAF-2E53-4FA1-B636-E365E3295763}" type="pres">
      <dgm:prSet presAssocID="{6CE9EB6F-7098-4FF0-A09C-8AFF49FBC6D3}" presName="parentLin" presStyleCnt="0"/>
      <dgm:spPr/>
    </dgm:pt>
    <dgm:pt modelId="{10B86802-5500-453B-94FA-4115F49F2132}" type="pres">
      <dgm:prSet presAssocID="{6CE9EB6F-7098-4FF0-A09C-8AFF49FBC6D3}" presName="parentLeftMargin" presStyleLbl="node1" presStyleIdx="12" presStyleCnt="15"/>
      <dgm:spPr/>
      <dgm:t>
        <a:bodyPr/>
        <a:lstStyle/>
        <a:p>
          <a:endParaRPr lang="tr-TR"/>
        </a:p>
      </dgm:t>
    </dgm:pt>
    <dgm:pt modelId="{D08140B4-C6BB-4750-9B76-93C4559916FA}" type="pres">
      <dgm:prSet presAssocID="{6CE9EB6F-7098-4FF0-A09C-8AFF49FBC6D3}" presName="parentText" presStyleLbl="node1" presStyleIdx="13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C466287-3AF7-4170-B652-286ABE70E85B}" type="pres">
      <dgm:prSet presAssocID="{6CE9EB6F-7098-4FF0-A09C-8AFF49FBC6D3}" presName="negativeSpace" presStyleCnt="0"/>
      <dgm:spPr/>
    </dgm:pt>
    <dgm:pt modelId="{669043BC-0B18-44B5-BD38-EF6990A43BC6}" type="pres">
      <dgm:prSet presAssocID="{6CE9EB6F-7098-4FF0-A09C-8AFF49FBC6D3}" presName="childText" presStyleLbl="conFgAcc1" presStyleIdx="13" presStyleCnt="15">
        <dgm:presLayoutVars>
          <dgm:bulletEnabled val="1"/>
        </dgm:presLayoutVars>
      </dgm:prSet>
      <dgm:spPr/>
    </dgm:pt>
    <dgm:pt modelId="{7AFC2C5B-F420-47EA-9670-BA1022028EC3}" type="pres">
      <dgm:prSet presAssocID="{285FA0A9-F721-473C-8EF5-A8A65191D494}" presName="spaceBetweenRectangles" presStyleCnt="0"/>
      <dgm:spPr/>
    </dgm:pt>
    <dgm:pt modelId="{C9B7F1F5-216D-46C1-9417-112B91AC975B}" type="pres">
      <dgm:prSet presAssocID="{CE702870-2388-46B4-B3E3-CA577FB2C542}" presName="parentLin" presStyleCnt="0"/>
      <dgm:spPr/>
    </dgm:pt>
    <dgm:pt modelId="{F61D5C7D-38C4-49F4-9E47-97020C8F58E9}" type="pres">
      <dgm:prSet presAssocID="{CE702870-2388-46B4-B3E3-CA577FB2C542}" presName="parentLeftMargin" presStyleLbl="node1" presStyleIdx="13" presStyleCnt="15"/>
      <dgm:spPr/>
      <dgm:t>
        <a:bodyPr/>
        <a:lstStyle/>
        <a:p>
          <a:endParaRPr lang="tr-TR"/>
        </a:p>
      </dgm:t>
    </dgm:pt>
    <dgm:pt modelId="{38567300-D276-4FAC-9253-2396A0120B25}" type="pres">
      <dgm:prSet presAssocID="{CE702870-2388-46B4-B3E3-CA577FB2C542}" presName="parentText" presStyleLbl="node1" presStyleIdx="14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888F939-0AB2-45AC-AD63-BF3675ABD56A}" type="pres">
      <dgm:prSet presAssocID="{CE702870-2388-46B4-B3E3-CA577FB2C542}" presName="negativeSpace" presStyleCnt="0"/>
      <dgm:spPr/>
    </dgm:pt>
    <dgm:pt modelId="{B940E9CB-A012-4968-B26E-31B4EA0C0491}" type="pres">
      <dgm:prSet presAssocID="{CE702870-2388-46B4-B3E3-CA577FB2C542}" presName="childText" presStyleLbl="conFgAcc1" presStyleIdx="14" presStyleCnt="15">
        <dgm:presLayoutVars>
          <dgm:bulletEnabled val="1"/>
        </dgm:presLayoutVars>
      </dgm:prSet>
      <dgm:spPr/>
    </dgm:pt>
  </dgm:ptLst>
  <dgm:cxnLst>
    <dgm:cxn modelId="{EEA88822-9452-484C-892B-65D028269D92}" type="presOf" srcId="{C4578E3E-2EA7-40C4-8753-B1AD00BE7C8D}" destId="{2B16BC2B-CEC5-428B-805B-E235D2F490BB}" srcOrd="1" destOrd="0" presId="urn:microsoft.com/office/officeart/2005/8/layout/list1"/>
    <dgm:cxn modelId="{930B31CD-C7FB-43B6-93E8-F44D9FFA3D2D}" type="presOf" srcId="{CC2E58FD-17FA-4F6B-ADDA-06FCDC518184}" destId="{75B77DAD-D0D8-4C29-9328-F44D56FA322E}" srcOrd="0" destOrd="0" presId="urn:microsoft.com/office/officeart/2005/8/layout/list1"/>
    <dgm:cxn modelId="{59FB573F-C45A-41F6-A9AD-8EA4BABC4573}" srcId="{CC2E58FD-17FA-4F6B-ADDA-06FCDC518184}" destId="{E8A2E07B-2AE7-4B72-9BA3-9EE76171BCF4}" srcOrd="3" destOrd="0" parTransId="{B1674B17-7CBE-4A7C-A8EA-3CCD1943CF95}" sibTransId="{878251D9-8F14-4FFC-A5A9-BAFA66D77A6F}"/>
    <dgm:cxn modelId="{B572F964-B032-418D-AAB1-BF9CF5A6C67A}" type="presOf" srcId="{CE702870-2388-46B4-B3E3-CA577FB2C542}" destId="{F61D5C7D-38C4-49F4-9E47-97020C8F58E9}" srcOrd="0" destOrd="0" presId="urn:microsoft.com/office/officeart/2005/8/layout/list1"/>
    <dgm:cxn modelId="{9487ECCA-6B8F-4E7C-AFF9-BACC490E2B9D}" type="presOf" srcId="{7236AA8D-E861-4766-A7A7-72A501588066}" destId="{C2447773-7F47-4400-A094-1A8F07D24255}" srcOrd="0" destOrd="0" presId="urn:microsoft.com/office/officeart/2005/8/layout/list1"/>
    <dgm:cxn modelId="{F89F9D86-CD20-4E70-B331-1EFB397061F1}" type="presOf" srcId="{5318E352-6FF1-432C-B9D9-EB976DB3AE53}" destId="{29ED06B3-CB9C-4360-8C76-7AF59CBEC916}" srcOrd="1" destOrd="0" presId="urn:microsoft.com/office/officeart/2005/8/layout/list1"/>
    <dgm:cxn modelId="{3C2A2E0C-FBC9-4A66-A9C4-0A8B38C1D7E6}" type="presOf" srcId="{A767E6A3-C685-454F-8643-C780C3F81B47}" destId="{24532B83-C88E-4DA3-91F5-A4F21FBCD541}" srcOrd="1" destOrd="0" presId="urn:microsoft.com/office/officeart/2005/8/layout/list1"/>
    <dgm:cxn modelId="{56590A35-6282-483C-AB34-4EDC1DCCB632}" srcId="{CC2E58FD-17FA-4F6B-ADDA-06FCDC518184}" destId="{5318E352-6FF1-432C-B9D9-EB976DB3AE53}" srcOrd="5" destOrd="0" parTransId="{E1EEBD32-AE35-4CD4-BFFE-05D24B23A51D}" sibTransId="{E9B24C42-DCC2-4377-9F89-4BD981234471}"/>
    <dgm:cxn modelId="{925A3A56-C512-49B6-BECC-ED4A483DD60B}" srcId="{CC2E58FD-17FA-4F6B-ADDA-06FCDC518184}" destId="{BBE34DCB-44F3-48F1-B0BC-5A40D7A911AF}" srcOrd="12" destOrd="0" parTransId="{A56344A0-02C9-43D5-87C1-230A5A4BE121}" sibTransId="{636D412D-C417-4AB3-8A13-0A98701AF231}"/>
    <dgm:cxn modelId="{1C376494-8D5C-45E9-A54E-2B4E7A5E1A6F}" srcId="{CC2E58FD-17FA-4F6B-ADDA-06FCDC518184}" destId="{890BA7B7-0B37-429B-A787-F0E443251935}" srcOrd="8" destOrd="0" parTransId="{8BCB9010-D827-4354-BE42-43707EBAEB52}" sibTransId="{7BE402C5-C229-40D4-ADFE-00304C26F5CA}"/>
    <dgm:cxn modelId="{2834B20F-4234-4058-91BF-F11F304A9665}" type="presOf" srcId="{6CE9EB6F-7098-4FF0-A09C-8AFF49FBC6D3}" destId="{D08140B4-C6BB-4750-9B76-93C4559916FA}" srcOrd="1" destOrd="0" presId="urn:microsoft.com/office/officeart/2005/8/layout/list1"/>
    <dgm:cxn modelId="{15578FD4-10E1-4B8F-827D-CB768145E4E2}" type="presOf" srcId="{E14F5B96-653E-4CF9-A88D-221FCC6E39D7}" destId="{CCE44DAE-EC25-4C35-8B8F-71E35FC187D1}" srcOrd="0" destOrd="0" presId="urn:microsoft.com/office/officeart/2005/8/layout/list1"/>
    <dgm:cxn modelId="{488A53E9-CFC9-4B87-938F-31DCE528D3F6}" type="presOf" srcId="{B7D06A84-A817-4CF2-B59A-D74BD3B18F38}" destId="{C255B54C-E72F-424F-97E8-B5C54DE1FA68}" srcOrd="1" destOrd="0" presId="urn:microsoft.com/office/officeart/2005/8/layout/list1"/>
    <dgm:cxn modelId="{3228EADB-7554-4306-A6E4-CF13562C1719}" srcId="{CC2E58FD-17FA-4F6B-ADDA-06FCDC518184}" destId="{CE702870-2388-46B4-B3E3-CA577FB2C542}" srcOrd="14" destOrd="0" parTransId="{85A6A404-C052-406F-AA64-9A57F18522F5}" sibTransId="{FC8D1DCB-3F26-4444-AF43-56683E6E13A9}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71998270-0709-44B2-9E05-B2B704F0F731}" srcId="{CC2E58FD-17FA-4F6B-ADDA-06FCDC518184}" destId="{7864C4F3-06AB-4C4E-8057-DDB0D17A45BB}" srcOrd="7" destOrd="0" parTransId="{2A0D4BFB-F4BE-4A1E-800E-90E697C62CA7}" sibTransId="{E0B69178-70B6-42F2-8D04-DB02773D4810}"/>
    <dgm:cxn modelId="{FB574A61-22BB-4BEA-B2B5-B7BEF6245F37}" srcId="{CC2E58FD-17FA-4F6B-ADDA-06FCDC518184}" destId="{FA6C4C3C-209B-46AE-835A-C578343A408B}" srcOrd="1" destOrd="0" parTransId="{38D77E7A-9954-40A3-B620-D7CEAA8E8AEC}" sibTransId="{08E4BB25-7FC2-47E3-A01F-F90F336C8081}"/>
    <dgm:cxn modelId="{BE2F8F05-AE34-417B-8F75-7BEAD6F77911}" type="presOf" srcId="{BBE34DCB-44F3-48F1-B0BC-5A40D7A911AF}" destId="{E61F1967-5BBC-49FC-9F37-9675B075B42B}" srcOrd="0" destOrd="0" presId="urn:microsoft.com/office/officeart/2005/8/layout/list1"/>
    <dgm:cxn modelId="{62A66302-DF33-4E74-BED3-2508FDA2D0B9}" type="presOf" srcId="{890BA7B7-0B37-429B-A787-F0E443251935}" destId="{C1A80501-1FFD-465E-B6B1-BCE1D8B2E1D8}" srcOrd="0" destOrd="0" presId="urn:microsoft.com/office/officeart/2005/8/layout/list1"/>
    <dgm:cxn modelId="{7BA4E3C1-A5A7-4D28-A0ED-4ECC63D32BB7}" srcId="{CC2E58FD-17FA-4F6B-ADDA-06FCDC518184}" destId="{B7D06A84-A817-4CF2-B59A-D74BD3B18F38}" srcOrd="2" destOrd="0" parTransId="{581A111B-4748-4A0D-BE05-1ABFCC5D9468}" sibTransId="{094FE7F2-EA0E-4C7A-9847-C3C51B06AF61}"/>
    <dgm:cxn modelId="{D9B4B5CC-C9B6-4BD6-9A4B-C0768917AA49}" type="presOf" srcId="{3CA91472-AC38-4B7D-A7C9-ACD02D2B1800}" destId="{28710CB0-9017-43FE-885A-09006C279AB6}" srcOrd="1" destOrd="0" presId="urn:microsoft.com/office/officeart/2005/8/layout/list1"/>
    <dgm:cxn modelId="{1A997582-73BC-4E5C-B81F-B6B27F7F8D0F}" type="presOf" srcId="{7864C4F3-06AB-4C4E-8057-DDB0D17A45BB}" destId="{2CFD3F9B-1123-4BAC-83EA-8D2592A9387B}" srcOrd="0" destOrd="0" presId="urn:microsoft.com/office/officeart/2005/8/layout/list1"/>
    <dgm:cxn modelId="{2A644ABB-42F3-4C7A-9E72-BA0B5EEB603F}" srcId="{CC2E58FD-17FA-4F6B-ADDA-06FCDC518184}" destId="{531C6CBC-757C-43F7-A110-4A4AB6268296}" srcOrd="10" destOrd="0" parTransId="{3A70B694-37CD-4578-A568-868D4396EEF6}" sibTransId="{81A4CF83-6F3B-4E25-8408-C5850D5C95D4}"/>
    <dgm:cxn modelId="{C010E465-BEA8-43B2-8E90-1BD9164BEFAF}" type="presOf" srcId="{E8A2E07B-2AE7-4B72-9BA3-9EE76171BCF4}" destId="{3015F529-1A24-4C80-BD72-053AD047ED42}" srcOrd="0" destOrd="0" presId="urn:microsoft.com/office/officeart/2005/8/layout/list1"/>
    <dgm:cxn modelId="{B22820AC-DE84-4414-80D5-1C36280F1B9C}" type="presOf" srcId="{7236AA8D-E861-4766-A7A7-72A501588066}" destId="{8460AEE0-2C6E-495B-8734-15B46176E3EA}" srcOrd="1" destOrd="0" presId="urn:microsoft.com/office/officeart/2005/8/layout/list1"/>
    <dgm:cxn modelId="{CC2BB534-EBF1-4F35-B96B-9BD9322D1F60}" type="presOf" srcId="{890BA7B7-0B37-429B-A787-F0E443251935}" destId="{C7645AB0-DED5-4B4B-900B-BDBDBF45A42F}" srcOrd="1" destOrd="0" presId="urn:microsoft.com/office/officeart/2005/8/layout/list1"/>
    <dgm:cxn modelId="{CCD3DB71-1196-4C41-9410-EDF0D9A84211}" type="presOf" srcId="{BBE34DCB-44F3-48F1-B0BC-5A40D7A911AF}" destId="{98CB99BD-0322-4427-A55C-266E8774A9D3}" srcOrd="1" destOrd="0" presId="urn:microsoft.com/office/officeart/2005/8/layout/list1"/>
    <dgm:cxn modelId="{D61DEF36-7BD7-4988-8DA7-3125A9F3D8C2}" type="presOf" srcId="{FA6C4C3C-209B-46AE-835A-C578343A408B}" destId="{EED62AE0-758F-4A2B-A86D-1586FB88BC20}" srcOrd="0" destOrd="0" presId="urn:microsoft.com/office/officeart/2005/8/layout/list1"/>
    <dgm:cxn modelId="{AA2669F3-A357-4AF2-A7CC-72FDC45A4103}" srcId="{CC2E58FD-17FA-4F6B-ADDA-06FCDC518184}" destId="{A767E6A3-C685-454F-8643-C780C3F81B47}" srcOrd="11" destOrd="0" parTransId="{536C3A30-AC12-4657-8091-86A9D587ACEB}" sibTransId="{EFF19C05-F1B8-4F79-A0E7-ABF9AE39D6A8}"/>
    <dgm:cxn modelId="{C4A8D7C1-EC08-4B97-8F31-424033F73493}" type="presOf" srcId="{FA6C4C3C-209B-46AE-835A-C578343A408B}" destId="{D771A248-3E38-42C2-8F12-72F06C644C1A}" srcOrd="1" destOrd="0" presId="urn:microsoft.com/office/officeart/2005/8/layout/list1"/>
    <dgm:cxn modelId="{A1BB955E-1595-4089-BC1E-693050732967}" type="presOf" srcId="{5318E352-6FF1-432C-B9D9-EB976DB3AE53}" destId="{7BBB2D79-5881-4369-8BD7-29F1030AA8E5}" srcOrd="0" destOrd="0" presId="urn:microsoft.com/office/officeart/2005/8/layout/list1"/>
    <dgm:cxn modelId="{E5E76AD0-1F4F-4A38-A80D-1B50FF2C4006}" type="presOf" srcId="{C4578E3E-2EA7-40C4-8753-B1AD00BE7C8D}" destId="{A3C6FA31-2BA5-4306-A1A4-B9D21B45A422}" srcOrd="0" destOrd="0" presId="urn:microsoft.com/office/officeart/2005/8/layout/list1"/>
    <dgm:cxn modelId="{74B1627D-E105-413E-9743-8AF295576723}" type="presOf" srcId="{3CA91472-AC38-4B7D-A7C9-ACD02D2B1800}" destId="{24EC3D4D-4D75-4A6D-8A2B-9B0FE62CA4E4}" srcOrd="0" destOrd="0" presId="urn:microsoft.com/office/officeart/2005/8/layout/list1"/>
    <dgm:cxn modelId="{8870CCB4-F8BE-412E-B234-26FF112BF8F5}" type="presOf" srcId="{CE702870-2388-46B4-B3E3-CA577FB2C542}" destId="{38567300-D276-4FAC-9253-2396A0120B25}" srcOrd="1" destOrd="0" presId="urn:microsoft.com/office/officeart/2005/8/layout/list1"/>
    <dgm:cxn modelId="{13A6FE42-BB17-49DD-A86E-8A4A4B887385}" type="presOf" srcId="{531C6CBC-757C-43F7-A110-4A4AB6268296}" destId="{94B32EDB-1868-4E4B-9321-7041258817ED}" srcOrd="0" destOrd="0" presId="urn:microsoft.com/office/officeart/2005/8/layout/list1"/>
    <dgm:cxn modelId="{9C3CBD4E-3EA3-4B3F-8838-FE9FCCD2FF36}" srcId="{CC2E58FD-17FA-4F6B-ADDA-06FCDC518184}" destId="{C4578E3E-2EA7-40C4-8753-B1AD00BE7C8D}" srcOrd="9" destOrd="0" parTransId="{B68B71B1-4E8D-4E57-B84A-8A779D53F37C}" sibTransId="{7CB68552-BD59-463C-9F64-70979AA6D2A3}"/>
    <dgm:cxn modelId="{6E8EB20B-2BE9-4F15-AFF1-EF155253EFB6}" type="presOf" srcId="{A767E6A3-C685-454F-8643-C780C3F81B47}" destId="{379149D6-CDEB-4685-B273-47EBDB642084}" srcOrd="0" destOrd="0" presId="urn:microsoft.com/office/officeart/2005/8/layout/list1"/>
    <dgm:cxn modelId="{94300742-444D-48D8-8CFB-09F68EF646A4}" type="presOf" srcId="{6CE9EB6F-7098-4FF0-A09C-8AFF49FBC6D3}" destId="{10B86802-5500-453B-94FA-4115F49F2132}" srcOrd="0" destOrd="0" presId="urn:microsoft.com/office/officeart/2005/8/layout/list1"/>
    <dgm:cxn modelId="{FC9C688C-393E-4964-B54B-ACD9C1D46F7E}" type="presOf" srcId="{531C6CBC-757C-43F7-A110-4A4AB6268296}" destId="{3C09FF3F-1DA9-468E-8DA1-9244050FCF8E}" srcOrd="1" destOrd="0" presId="urn:microsoft.com/office/officeart/2005/8/layout/list1"/>
    <dgm:cxn modelId="{B35E6537-76A2-4760-AFF5-E2F94DF5C72E}" srcId="{CC2E58FD-17FA-4F6B-ADDA-06FCDC518184}" destId="{6CE9EB6F-7098-4FF0-A09C-8AFF49FBC6D3}" srcOrd="13" destOrd="0" parTransId="{6D086D33-D9AB-424C-AC3D-DD8C7431F46F}" sibTransId="{285FA0A9-F721-473C-8EF5-A8A65191D494}"/>
    <dgm:cxn modelId="{6B6C4AA5-7C1D-4052-8D73-0F7FFB2F8FE6}" srcId="{CC2E58FD-17FA-4F6B-ADDA-06FCDC518184}" destId="{3CA91472-AC38-4B7D-A7C9-ACD02D2B1800}" srcOrd="4" destOrd="0" parTransId="{1492CF43-A438-48FD-BEA9-1DC32B66C90E}" sibTransId="{3C8C2C80-A3B2-4588-B781-F1F281B85C07}"/>
    <dgm:cxn modelId="{8181654C-AE69-4F6B-8EAC-D40BF8BF9E9F}" type="presOf" srcId="{E8A2E07B-2AE7-4B72-9BA3-9EE76171BCF4}" destId="{3556F2FE-4F39-4AB8-86A4-FA08CCB8BBC7}" srcOrd="1" destOrd="0" presId="urn:microsoft.com/office/officeart/2005/8/layout/list1"/>
    <dgm:cxn modelId="{C57E9728-392D-47D5-9461-73BCC7ABF503}" type="presOf" srcId="{7864C4F3-06AB-4C4E-8057-DDB0D17A45BB}" destId="{105FE453-093E-4B76-A775-2BB7E95A9323}" srcOrd="1" destOrd="0" presId="urn:microsoft.com/office/officeart/2005/8/layout/list1"/>
    <dgm:cxn modelId="{6FC79D70-3C54-4EB0-AAC6-670BA5A7C99E}" type="presOf" srcId="{E14F5B96-653E-4CF9-A88D-221FCC6E39D7}" destId="{3042DC29-9478-4600-B345-8550B302810D}" srcOrd="1" destOrd="0" presId="urn:microsoft.com/office/officeart/2005/8/layout/list1"/>
    <dgm:cxn modelId="{64B1CE2A-50B6-47D0-91A6-3127EE5A1B97}" srcId="{CC2E58FD-17FA-4F6B-ADDA-06FCDC518184}" destId="{E14F5B96-653E-4CF9-A88D-221FCC6E39D7}" srcOrd="6" destOrd="0" parTransId="{E30050B8-B211-4D6B-897E-25FBCD154552}" sibTransId="{6E9932FB-CB52-4998-B05C-178E855D6C39}"/>
    <dgm:cxn modelId="{C46BFF63-23ED-4A02-B932-377CB7D55A95}" type="presOf" srcId="{B7D06A84-A817-4CF2-B59A-D74BD3B18F38}" destId="{1B8219A0-644C-4A24-8E85-0BCBC2209490}" srcOrd="0" destOrd="0" presId="urn:microsoft.com/office/officeart/2005/8/layout/list1"/>
    <dgm:cxn modelId="{73ED998A-761C-46DB-BC8F-AB4E8071884F}" type="presParOf" srcId="{75B77DAD-D0D8-4C29-9328-F44D56FA322E}" destId="{2EEF5536-448E-4677-A712-047AB29D45BC}" srcOrd="0" destOrd="0" presId="urn:microsoft.com/office/officeart/2005/8/layout/list1"/>
    <dgm:cxn modelId="{09DBF6EC-CB8E-458E-A4C8-112045D061E9}" type="presParOf" srcId="{2EEF5536-448E-4677-A712-047AB29D45BC}" destId="{C2447773-7F47-4400-A094-1A8F07D24255}" srcOrd="0" destOrd="0" presId="urn:microsoft.com/office/officeart/2005/8/layout/list1"/>
    <dgm:cxn modelId="{4FD3F346-AE48-435C-96EC-FA14B396D672}" type="presParOf" srcId="{2EEF5536-448E-4677-A712-047AB29D45BC}" destId="{8460AEE0-2C6E-495B-8734-15B46176E3EA}" srcOrd="1" destOrd="0" presId="urn:microsoft.com/office/officeart/2005/8/layout/list1"/>
    <dgm:cxn modelId="{9132B1ED-E3A5-4A47-8F37-75E6E419BDBA}" type="presParOf" srcId="{75B77DAD-D0D8-4C29-9328-F44D56FA322E}" destId="{F2E67A72-93D2-4162-81C0-D2AEABDF401D}" srcOrd="1" destOrd="0" presId="urn:microsoft.com/office/officeart/2005/8/layout/list1"/>
    <dgm:cxn modelId="{E6A2131A-F7FF-4E7F-8E56-5895F4EE541F}" type="presParOf" srcId="{75B77DAD-D0D8-4C29-9328-F44D56FA322E}" destId="{0B3BC9A2-5866-49F6-A046-86202C332990}" srcOrd="2" destOrd="0" presId="urn:microsoft.com/office/officeart/2005/8/layout/list1"/>
    <dgm:cxn modelId="{3D6A29FB-98F1-4312-81BC-8A71D5783032}" type="presParOf" srcId="{75B77DAD-D0D8-4C29-9328-F44D56FA322E}" destId="{F35D2EC4-53B7-4C5D-8259-E2C6F0C92273}" srcOrd="3" destOrd="0" presId="urn:microsoft.com/office/officeart/2005/8/layout/list1"/>
    <dgm:cxn modelId="{E366A9DD-E6FB-4800-96F3-A6912624C7F2}" type="presParOf" srcId="{75B77DAD-D0D8-4C29-9328-F44D56FA322E}" destId="{034E4103-E4DE-4D7A-879D-BD15CAFB414D}" srcOrd="4" destOrd="0" presId="urn:microsoft.com/office/officeart/2005/8/layout/list1"/>
    <dgm:cxn modelId="{B68D9CE6-D75C-4EAC-AE8A-25395A41F4E9}" type="presParOf" srcId="{034E4103-E4DE-4D7A-879D-BD15CAFB414D}" destId="{EED62AE0-758F-4A2B-A86D-1586FB88BC20}" srcOrd="0" destOrd="0" presId="urn:microsoft.com/office/officeart/2005/8/layout/list1"/>
    <dgm:cxn modelId="{6263460F-648D-4CBB-B890-DF7D7AE8C4BB}" type="presParOf" srcId="{034E4103-E4DE-4D7A-879D-BD15CAFB414D}" destId="{D771A248-3E38-42C2-8F12-72F06C644C1A}" srcOrd="1" destOrd="0" presId="urn:microsoft.com/office/officeart/2005/8/layout/list1"/>
    <dgm:cxn modelId="{902D682E-513B-4E75-8F71-E2EE9752E037}" type="presParOf" srcId="{75B77DAD-D0D8-4C29-9328-F44D56FA322E}" destId="{6EDCE3C7-297D-4280-A772-DCF9D385D62E}" srcOrd="5" destOrd="0" presId="urn:microsoft.com/office/officeart/2005/8/layout/list1"/>
    <dgm:cxn modelId="{C5531A9D-1C67-4BD6-B7D2-8275F6461DA5}" type="presParOf" srcId="{75B77DAD-D0D8-4C29-9328-F44D56FA322E}" destId="{2DEA5E26-A0F3-4244-B32B-8C949A724C21}" srcOrd="6" destOrd="0" presId="urn:microsoft.com/office/officeart/2005/8/layout/list1"/>
    <dgm:cxn modelId="{AB5D716E-CB98-415D-AC32-E02A018D0C2F}" type="presParOf" srcId="{75B77DAD-D0D8-4C29-9328-F44D56FA322E}" destId="{AEDB1FE8-F43A-49DA-A519-DCC6FB744F23}" srcOrd="7" destOrd="0" presId="urn:microsoft.com/office/officeart/2005/8/layout/list1"/>
    <dgm:cxn modelId="{8DF74D6C-7E16-4DD7-A594-52966997629F}" type="presParOf" srcId="{75B77DAD-D0D8-4C29-9328-F44D56FA322E}" destId="{E77F2AD7-5C8E-462B-8198-D6BB3976596F}" srcOrd="8" destOrd="0" presId="urn:microsoft.com/office/officeart/2005/8/layout/list1"/>
    <dgm:cxn modelId="{1B797DCD-6D9B-4217-8FE6-3EB3742DCA53}" type="presParOf" srcId="{E77F2AD7-5C8E-462B-8198-D6BB3976596F}" destId="{1B8219A0-644C-4A24-8E85-0BCBC2209490}" srcOrd="0" destOrd="0" presId="urn:microsoft.com/office/officeart/2005/8/layout/list1"/>
    <dgm:cxn modelId="{799C8D3B-0CDD-42DE-9068-E02B1063F017}" type="presParOf" srcId="{E77F2AD7-5C8E-462B-8198-D6BB3976596F}" destId="{C255B54C-E72F-424F-97E8-B5C54DE1FA68}" srcOrd="1" destOrd="0" presId="urn:microsoft.com/office/officeart/2005/8/layout/list1"/>
    <dgm:cxn modelId="{EC40A765-F5AA-4823-8E87-6C9D43BE5A87}" type="presParOf" srcId="{75B77DAD-D0D8-4C29-9328-F44D56FA322E}" destId="{291BA7CB-65BD-4E69-BDB5-BD1CA9771107}" srcOrd="9" destOrd="0" presId="urn:microsoft.com/office/officeart/2005/8/layout/list1"/>
    <dgm:cxn modelId="{B81FA359-B8D3-475B-AB71-43C69FF9A904}" type="presParOf" srcId="{75B77DAD-D0D8-4C29-9328-F44D56FA322E}" destId="{67AD3DFE-0E17-4407-86E8-EBDF08F9E018}" srcOrd="10" destOrd="0" presId="urn:microsoft.com/office/officeart/2005/8/layout/list1"/>
    <dgm:cxn modelId="{3F1C54D0-3C3A-4FC3-A605-E443FC8709A3}" type="presParOf" srcId="{75B77DAD-D0D8-4C29-9328-F44D56FA322E}" destId="{80FA9D49-69B0-4760-A840-FA82BBFD0083}" srcOrd="11" destOrd="0" presId="urn:microsoft.com/office/officeart/2005/8/layout/list1"/>
    <dgm:cxn modelId="{B5C6F8E6-0ECF-4B7D-8F97-C68796C49858}" type="presParOf" srcId="{75B77DAD-D0D8-4C29-9328-F44D56FA322E}" destId="{295CF1B8-4AD3-4E34-B9B7-2CE0E8D786C2}" srcOrd="12" destOrd="0" presId="urn:microsoft.com/office/officeart/2005/8/layout/list1"/>
    <dgm:cxn modelId="{5F73FFD7-3D14-4F5E-9AF9-6C740C2C8A97}" type="presParOf" srcId="{295CF1B8-4AD3-4E34-B9B7-2CE0E8D786C2}" destId="{3015F529-1A24-4C80-BD72-053AD047ED42}" srcOrd="0" destOrd="0" presId="urn:microsoft.com/office/officeart/2005/8/layout/list1"/>
    <dgm:cxn modelId="{A70712B4-08BE-49C4-AD97-41702101298E}" type="presParOf" srcId="{295CF1B8-4AD3-4E34-B9B7-2CE0E8D786C2}" destId="{3556F2FE-4F39-4AB8-86A4-FA08CCB8BBC7}" srcOrd="1" destOrd="0" presId="urn:microsoft.com/office/officeart/2005/8/layout/list1"/>
    <dgm:cxn modelId="{5C824E95-3CCB-4C00-902D-E0DDDD0F7CB7}" type="presParOf" srcId="{75B77DAD-D0D8-4C29-9328-F44D56FA322E}" destId="{6C41F1CC-B0CF-41DC-AD75-7B38E6392DE0}" srcOrd="13" destOrd="0" presId="urn:microsoft.com/office/officeart/2005/8/layout/list1"/>
    <dgm:cxn modelId="{1924C538-7790-4943-BA85-AD8B31DC62C0}" type="presParOf" srcId="{75B77DAD-D0D8-4C29-9328-F44D56FA322E}" destId="{8831C215-17B9-4D26-BDFD-99D12DA80409}" srcOrd="14" destOrd="0" presId="urn:microsoft.com/office/officeart/2005/8/layout/list1"/>
    <dgm:cxn modelId="{20EF660C-ADED-455E-AFC8-06341DDEFF18}" type="presParOf" srcId="{75B77DAD-D0D8-4C29-9328-F44D56FA322E}" destId="{707EBC24-EF8F-4649-AE98-08978C046D5E}" srcOrd="15" destOrd="0" presId="urn:microsoft.com/office/officeart/2005/8/layout/list1"/>
    <dgm:cxn modelId="{EC0C59F7-4BFD-439A-82A0-7DE19A3B7DCA}" type="presParOf" srcId="{75B77DAD-D0D8-4C29-9328-F44D56FA322E}" destId="{0D125369-4C04-4683-86A4-3557DD6A31F5}" srcOrd="16" destOrd="0" presId="urn:microsoft.com/office/officeart/2005/8/layout/list1"/>
    <dgm:cxn modelId="{31FAF332-0279-4EBF-802A-A2C420FC999D}" type="presParOf" srcId="{0D125369-4C04-4683-86A4-3557DD6A31F5}" destId="{24EC3D4D-4D75-4A6D-8A2B-9B0FE62CA4E4}" srcOrd="0" destOrd="0" presId="urn:microsoft.com/office/officeart/2005/8/layout/list1"/>
    <dgm:cxn modelId="{121671E7-E894-4D4B-8E22-2C0532AA0446}" type="presParOf" srcId="{0D125369-4C04-4683-86A4-3557DD6A31F5}" destId="{28710CB0-9017-43FE-885A-09006C279AB6}" srcOrd="1" destOrd="0" presId="urn:microsoft.com/office/officeart/2005/8/layout/list1"/>
    <dgm:cxn modelId="{027572A2-8D2C-46BD-8C5E-BC4AC36E70C3}" type="presParOf" srcId="{75B77DAD-D0D8-4C29-9328-F44D56FA322E}" destId="{1CFCC32D-1AF5-4A13-AD8A-01C205553094}" srcOrd="17" destOrd="0" presId="urn:microsoft.com/office/officeart/2005/8/layout/list1"/>
    <dgm:cxn modelId="{0071DBD4-B0C8-4B66-9EB3-4E5CF870F23B}" type="presParOf" srcId="{75B77DAD-D0D8-4C29-9328-F44D56FA322E}" destId="{4F3FB71C-39A1-4476-AABA-8C7B6997A68E}" srcOrd="18" destOrd="0" presId="urn:microsoft.com/office/officeart/2005/8/layout/list1"/>
    <dgm:cxn modelId="{ED279137-CCB9-474E-B6E2-CDA189B5545D}" type="presParOf" srcId="{75B77DAD-D0D8-4C29-9328-F44D56FA322E}" destId="{9BFAC1A5-9A24-467B-908E-B143A03F4F81}" srcOrd="19" destOrd="0" presId="urn:microsoft.com/office/officeart/2005/8/layout/list1"/>
    <dgm:cxn modelId="{EEBFE7FA-D89C-47D2-AFC6-2E5ADD875A84}" type="presParOf" srcId="{75B77DAD-D0D8-4C29-9328-F44D56FA322E}" destId="{563A2CBA-2C09-4899-A42D-1C47A32C6432}" srcOrd="20" destOrd="0" presId="urn:microsoft.com/office/officeart/2005/8/layout/list1"/>
    <dgm:cxn modelId="{8DB55167-D5C6-4E04-AEE3-B87EE3B98FE7}" type="presParOf" srcId="{563A2CBA-2C09-4899-A42D-1C47A32C6432}" destId="{7BBB2D79-5881-4369-8BD7-29F1030AA8E5}" srcOrd="0" destOrd="0" presId="urn:microsoft.com/office/officeart/2005/8/layout/list1"/>
    <dgm:cxn modelId="{D73194BC-4ABB-43CE-8510-E8E90B64E23D}" type="presParOf" srcId="{563A2CBA-2C09-4899-A42D-1C47A32C6432}" destId="{29ED06B3-CB9C-4360-8C76-7AF59CBEC916}" srcOrd="1" destOrd="0" presId="urn:microsoft.com/office/officeart/2005/8/layout/list1"/>
    <dgm:cxn modelId="{0AD11ED6-194C-4D83-B909-3F5F01C5C9A5}" type="presParOf" srcId="{75B77DAD-D0D8-4C29-9328-F44D56FA322E}" destId="{ACD5CA10-287E-4ACE-94EB-B227599534BE}" srcOrd="21" destOrd="0" presId="urn:microsoft.com/office/officeart/2005/8/layout/list1"/>
    <dgm:cxn modelId="{5B53904C-4D99-451C-A14C-E34678E7F983}" type="presParOf" srcId="{75B77DAD-D0D8-4C29-9328-F44D56FA322E}" destId="{8FF26C88-AD2E-42FE-AAC4-E9B3233F5EBE}" srcOrd="22" destOrd="0" presId="urn:microsoft.com/office/officeart/2005/8/layout/list1"/>
    <dgm:cxn modelId="{4F749DA0-8170-4AC0-85CE-317F53417F25}" type="presParOf" srcId="{75B77DAD-D0D8-4C29-9328-F44D56FA322E}" destId="{A987E2C7-AC83-46CF-B785-096CED13B953}" srcOrd="23" destOrd="0" presId="urn:microsoft.com/office/officeart/2005/8/layout/list1"/>
    <dgm:cxn modelId="{3B64B228-ABBD-4937-A42A-0318C538A33C}" type="presParOf" srcId="{75B77DAD-D0D8-4C29-9328-F44D56FA322E}" destId="{F3F79DED-BC17-4D76-A0E8-C83FE47AC8AC}" srcOrd="24" destOrd="0" presId="urn:microsoft.com/office/officeart/2005/8/layout/list1"/>
    <dgm:cxn modelId="{E12B99BE-FBDE-4B8A-9823-93BA22560517}" type="presParOf" srcId="{F3F79DED-BC17-4D76-A0E8-C83FE47AC8AC}" destId="{CCE44DAE-EC25-4C35-8B8F-71E35FC187D1}" srcOrd="0" destOrd="0" presId="urn:microsoft.com/office/officeart/2005/8/layout/list1"/>
    <dgm:cxn modelId="{1F6AD5A7-AB7F-475B-9EF6-7BBF899DB405}" type="presParOf" srcId="{F3F79DED-BC17-4D76-A0E8-C83FE47AC8AC}" destId="{3042DC29-9478-4600-B345-8550B302810D}" srcOrd="1" destOrd="0" presId="urn:microsoft.com/office/officeart/2005/8/layout/list1"/>
    <dgm:cxn modelId="{B8C158E8-B2AB-4F37-8048-60A72CB23D3D}" type="presParOf" srcId="{75B77DAD-D0D8-4C29-9328-F44D56FA322E}" destId="{339175AD-3383-425B-903B-1C0DA9216EAD}" srcOrd="25" destOrd="0" presId="urn:microsoft.com/office/officeart/2005/8/layout/list1"/>
    <dgm:cxn modelId="{E17CA8D7-3C0E-4C40-8182-B2632FA7361A}" type="presParOf" srcId="{75B77DAD-D0D8-4C29-9328-F44D56FA322E}" destId="{C69C6098-92FF-4D12-8D93-B798AF1304AF}" srcOrd="26" destOrd="0" presId="urn:microsoft.com/office/officeart/2005/8/layout/list1"/>
    <dgm:cxn modelId="{8F2B5629-698B-4C8F-BD1D-EC361DD006E8}" type="presParOf" srcId="{75B77DAD-D0D8-4C29-9328-F44D56FA322E}" destId="{21356405-8EC1-4B61-91FD-F14F4B76072A}" srcOrd="27" destOrd="0" presId="urn:microsoft.com/office/officeart/2005/8/layout/list1"/>
    <dgm:cxn modelId="{38073CB1-90A7-40E8-A819-767951AFA34C}" type="presParOf" srcId="{75B77DAD-D0D8-4C29-9328-F44D56FA322E}" destId="{A29AA2D1-B0C3-4B99-9CD2-4F8FC297389A}" srcOrd="28" destOrd="0" presId="urn:microsoft.com/office/officeart/2005/8/layout/list1"/>
    <dgm:cxn modelId="{4435C684-2A22-4FA9-8700-70044F611A95}" type="presParOf" srcId="{A29AA2D1-B0C3-4B99-9CD2-4F8FC297389A}" destId="{2CFD3F9B-1123-4BAC-83EA-8D2592A9387B}" srcOrd="0" destOrd="0" presId="urn:microsoft.com/office/officeart/2005/8/layout/list1"/>
    <dgm:cxn modelId="{70ED3B53-DB0D-496C-99D2-471232FBA3F9}" type="presParOf" srcId="{A29AA2D1-B0C3-4B99-9CD2-4F8FC297389A}" destId="{105FE453-093E-4B76-A775-2BB7E95A9323}" srcOrd="1" destOrd="0" presId="urn:microsoft.com/office/officeart/2005/8/layout/list1"/>
    <dgm:cxn modelId="{1D1F134D-4325-4469-A5CB-49C1A22B0485}" type="presParOf" srcId="{75B77DAD-D0D8-4C29-9328-F44D56FA322E}" destId="{1A565F34-6E9B-4631-8C04-03BC0A690769}" srcOrd="29" destOrd="0" presId="urn:microsoft.com/office/officeart/2005/8/layout/list1"/>
    <dgm:cxn modelId="{8CD78D3B-2C43-48F7-811E-045E5C7FB11D}" type="presParOf" srcId="{75B77DAD-D0D8-4C29-9328-F44D56FA322E}" destId="{E607B6D9-3AEF-4828-9FBC-4A4511D63898}" srcOrd="30" destOrd="0" presId="urn:microsoft.com/office/officeart/2005/8/layout/list1"/>
    <dgm:cxn modelId="{8CF2EAAE-98D4-4CDC-B066-94BEF33E1A45}" type="presParOf" srcId="{75B77DAD-D0D8-4C29-9328-F44D56FA322E}" destId="{9233CA1F-2E42-46EA-B262-E6C1485EC79A}" srcOrd="31" destOrd="0" presId="urn:microsoft.com/office/officeart/2005/8/layout/list1"/>
    <dgm:cxn modelId="{C22D1E08-FA52-411D-8256-12E907700AB1}" type="presParOf" srcId="{75B77DAD-D0D8-4C29-9328-F44D56FA322E}" destId="{4FEA67F3-ED29-4989-A3D5-0AB6FF6A9F20}" srcOrd="32" destOrd="0" presId="urn:microsoft.com/office/officeart/2005/8/layout/list1"/>
    <dgm:cxn modelId="{85F7E294-F6CD-488F-B8B5-4129DAE742D7}" type="presParOf" srcId="{4FEA67F3-ED29-4989-A3D5-0AB6FF6A9F20}" destId="{C1A80501-1FFD-465E-B6B1-BCE1D8B2E1D8}" srcOrd="0" destOrd="0" presId="urn:microsoft.com/office/officeart/2005/8/layout/list1"/>
    <dgm:cxn modelId="{5C024547-85E9-4DD6-972A-F8CC3F6BF935}" type="presParOf" srcId="{4FEA67F3-ED29-4989-A3D5-0AB6FF6A9F20}" destId="{C7645AB0-DED5-4B4B-900B-BDBDBF45A42F}" srcOrd="1" destOrd="0" presId="urn:microsoft.com/office/officeart/2005/8/layout/list1"/>
    <dgm:cxn modelId="{D782C662-087F-45E0-8D21-C5DB986EE12C}" type="presParOf" srcId="{75B77DAD-D0D8-4C29-9328-F44D56FA322E}" destId="{F73A2C35-C454-4FBA-B05B-FDC8C013DC05}" srcOrd="33" destOrd="0" presId="urn:microsoft.com/office/officeart/2005/8/layout/list1"/>
    <dgm:cxn modelId="{DB3E6E65-8D3A-43B4-82F3-614C2E66F7CE}" type="presParOf" srcId="{75B77DAD-D0D8-4C29-9328-F44D56FA322E}" destId="{A09E8256-081F-419B-A244-FAFDD59CDC68}" srcOrd="34" destOrd="0" presId="urn:microsoft.com/office/officeart/2005/8/layout/list1"/>
    <dgm:cxn modelId="{1B01D595-0528-40CB-8435-1EF8913A64EA}" type="presParOf" srcId="{75B77DAD-D0D8-4C29-9328-F44D56FA322E}" destId="{3B37D9E0-5912-4A45-823D-54D63C78CAC5}" srcOrd="35" destOrd="0" presId="urn:microsoft.com/office/officeart/2005/8/layout/list1"/>
    <dgm:cxn modelId="{B016AAE4-92FE-46AC-A205-DE309306D220}" type="presParOf" srcId="{75B77DAD-D0D8-4C29-9328-F44D56FA322E}" destId="{8F2E0C7C-80DD-407B-9953-377469E824E4}" srcOrd="36" destOrd="0" presId="urn:microsoft.com/office/officeart/2005/8/layout/list1"/>
    <dgm:cxn modelId="{508141E2-89C5-47CA-973F-7B3B03B9CCA8}" type="presParOf" srcId="{8F2E0C7C-80DD-407B-9953-377469E824E4}" destId="{A3C6FA31-2BA5-4306-A1A4-B9D21B45A422}" srcOrd="0" destOrd="0" presId="urn:microsoft.com/office/officeart/2005/8/layout/list1"/>
    <dgm:cxn modelId="{8856A9A0-FE86-441B-BA6C-9555E6267998}" type="presParOf" srcId="{8F2E0C7C-80DD-407B-9953-377469E824E4}" destId="{2B16BC2B-CEC5-428B-805B-E235D2F490BB}" srcOrd="1" destOrd="0" presId="urn:microsoft.com/office/officeart/2005/8/layout/list1"/>
    <dgm:cxn modelId="{3FDF1ECC-F6CB-4603-AD2F-D0888EA1C73F}" type="presParOf" srcId="{75B77DAD-D0D8-4C29-9328-F44D56FA322E}" destId="{AF9DC38D-505B-4659-B8D0-D4699A01C5BF}" srcOrd="37" destOrd="0" presId="urn:microsoft.com/office/officeart/2005/8/layout/list1"/>
    <dgm:cxn modelId="{25D39DFA-991A-42A4-90E6-8E14FFD117F2}" type="presParOf" srcId="{75B77DAD-D0D8-4C29-9328-F44D56FA322E}" destId="{0E52FF59-36CC-4589-B431-2A0840FD4E91}" srcOrd="38" destOrd="0" presId="urn:microsoft.com/office/officeart/2005/8/layout/list1"/>
    <dgm:cxn modelId="{3B3B020F-50F6-4151-BEE9-AE19D961E0B2}" type="presParOf" srcId="{75B77DAD-D0D8-4C29-9328-F44D56FA322E}" destId="{8D7B1F72-E0E7-4D12-ABB3-D43C0CA48C35}" srcOrd="39" destOrd="0" presId="urn:microsoft.com/office/officeart/2005/8/layout/list1"/>
    <dgm:cxn modelId="{B4C6A4F4-1682-4833-9E1A-BA8CD288D2E6}" type="presParOf" srcId="{75B77DAD-D0D8-4C29-9328-F44D56FA322E}" destId="{692950E3-5645-4E2D-B23A-31BABCA6C209}" srcOrd="40" destOrd="0" presId="urn:microsoft.com/office/officeart/2005/8/layout/list1"/>
    <dgm:cxn modelId="{500A1B76-8200-4945-876C-274A0696D45A}" type="presParOf" srcId="{692950E3-5645-4E2D-B23A-31BABCA6C209}" destId="{94B32EDB-1868-4E4B-9321-7041258817ED}" srcOrd="0" destOrd="0" presId="urn:microsoft.com/office/officeart/2005/8/layout/list1"/>
    <dgm:cxn modelId="{57004A4C-8EB3-40F8-81AD-58FF4043D67D}" type="presParOf" srcId="{692950E3-5645-4E2D-B23A-31BABCA6C209}" destId="{3C09FF3F-1DA9-468E-8DA1-9244050FCF8E}" srcOrd="1" destOrd="0" presId="urn:microsoft.com/office/officeart/2005/8/layout/list1"/>
    <dgm:cxn modelId="{FA5E19FD-D416-4A17-8FF3-A1504108A5CC}" type="presParOf" srcId="{75B77DAD-D0D8-4C29-9328-F44D56FA322E}" destId="{3814EFDA-5119-49A7-8836-405F43DEDC22}" srcOrd="41" destOrd="0" presId="urn:microsoft.com/office/officeart/2005/8/layout/list1"/>
    <dgm:cxn modelId="{CDF6C30D-B52C-465B-A50A-CA61E2FCAC0D}" type="presParOf" srcId="{75B77DAD-D0D8-4C29-9328-F44D56FA322E}" destId="{7CEE9438-EEEE-41F6-A1E6-ACF4D75317F5}" srcOrd="42" destOrd="0" presId="urn:microsoft.com/office/officeart/2005/8/layout/list1"/>
    <dgm:cxn modelId="{42547A13-A01C-48AC-946F-5611BD1816C5}" type="presParOf" srcId="{75B77DAD-D0D8-4C29-9328-F44D56FA322E}" destId="{114B8F07-BB3C-44B3-A12E-EEBC0132B60D}" srcOrd="43" destOrd="0" presId="urn:microsoft.com/office/officeart/2005/8/layout/list1"/>
    <dgm:cxn modelId="{B53EB8DA-FEC5-4B6A-BAF3-9B639DAE748A}" type="presParOf" srcId="{75B77DAD-D0D8-4C29-9328-F44D56FA322E}" destId="{157CCBCF-1C4B-4A07-A71E-8A0CCAC591B2}" srcOrd="44" destOrd="0" presId="urn:microsoft.com/office/officeart/2005/8/layout/list1"/>
    <dgm:cxn modelId="{E6951B2A-F442-49B6-BB6A-7DC9CD2D41EB}" type="presParOf" srcId="{157CCBCF-1C4B-4A07-A71E-8A0CCAC591B2}" destId="{379149D6-CDEB-4685-B273-47EBDB642084}" srcOrd="0" destOrd="0" presId="urn:microsoft.com/office/officeart/2005/8/layout/list1"/>
    <dgm:cxn modelId="{627791B7-8BB8-4B49-9750-38756FB1FE57}" type="presParOf" srcId="{157CCBCF-1C4B-4A07-A71E-8A0CCAC591B2}" destId="{24532B83-C88E-4DA3-91F5-A4F21FBCD541}" srcOrd="1" destOrd="0" presId="urn:microsoft.com/office/officeart/2005/8/layout/list1"/>
    <dgm:cxn modelId="{BB438CE8-778F-4477-8C68-764B16192AAD}" type="presParOf" srcId="{75B77DAD-D0D8-4C29-9328-F44D56FA322E}" destId="{A255600B-26B3-49AC-A743-F903C0790149}" srcOrd="45" destOrd="0" presId="urn:microsoft.com/office/officeart/2005/8/layout/list1"/>
    <dgm:cxn modelId="{AA235C6F-FA89-419F-9B82-40D39DC2EAFB}" type="presParOf" srcId="{75B77DAD-D0D8-4C29-9328-F44D56FA322E}" destId="{AE4E5838-3539-4A34-A333-FD9476DEE256}" srcOrd="46" destOrd="0" presId="urn:microsoft.com/office/officeart/2005/8/layout/list1"/>
    <dgm:cxn modelId="{CFC39537-BC5C-430D-A206-D963F89299BA}" type="presParOf" srcId="{75B77DAD-D0D8-4C29-9328-F44D56FA322E}" destId="{E1B8A9E9-31EF-48CD-BB70-503FA1C60CDB}" srcOrd="47" destOrd="0" presId="urn:microsoft.com/office/officeart/2005/8/layout/list1"/>
    <dgm:cxn modelId="{F228BAFF-E080-42E1-8954-4102A51BA27C}" type="presParOf" srcId="{75B77DAD-D0D8-4C29-9328-F44D56FA322E}" destId="{EB5DCA5A-367D-4C34-9267-4C0ACD9019E9}" srcOrd="48" destOrd="0" presId="urn:microsoft.com/office/officeart/2005/8/layout/list1"/>
    <dgm:cxn modelId="{82415DFD-071D-4256-B07A-0581BC095334}" type="presParOf" srcId="{EB5DCA5A-367D-4C34-9267-4C0ACD9019E9}" destId="{E61F1967-5BBC-49FC-9F37-9675B075B42B}" srcOrd="0" destOrd="0" presId="urn:microsoft.com/office/officeart/2005/8/layout/list1"/>
    <dgm:cxn modelId="{198CB3CC-18E0-4C08-8E61-CB84295FDA28}" type="presParOf" srcId="{EB5DCA5A-367D-4C34-9267-4C0ACD9019E9}" destId="{98CB99BD-0322-4427-A55C-266E8774A9D3}" srcOrd="1" destOrd="0" presId="urn:microsoft.com/office/officeart/2005/8/layout/list1"/>
    <dgm:cxn modelId="{830723C1-CDA1-4BCB-9D8A-12B8B190D7D1}" type="presParOf" srcId="{75B77DAD-D0D8-4C29-9328-F44D56FA322E}" destId="{32B60F99-5A9B-4185-9E72-51C92FE1DE78}" srcOrd="49" destOrd="0" presId="urn:microsoft.com/office/officeart/2005/8/layout/list1"/>
    <dgm:cxn modelId="{EA4DAE94-BAEF-4A2D-A7C0-2DB57A4DC581}" type="presParOf" srcId="{75B77DAD-D0D8-4C29-9328-F44D56FA322E}" destId="{9F3C4505-4017-4D7C-9217-35B57A2A2CEB}" srcOrd="50" destOrd="0" presId="urn:microsoft.com/office/officeart/2005/8/layout/list1"/>
    <dgm:cxn modelId="{DA5666AB-625A-46A1-8096-16107BE9E74F}" type="presParOf" srcId="{75B77DAD-D0D8-4C29-9328-F44D56FA322E}" destId="{7C3A99F6-DCF5-4598-9624-511C628000A9}" srcOrd="51" destOrd="0" presId="urn:microsoft.com/office/officeart/2005/8/layout/list1"/>
    <dgm:cxn modelId="{CDF0EB77-C450-408C-BDEE-A56CA3BA5D91}" type="presParOf" srcId="{75B77DAD-D0D8-4C29-9328-F44D56FA322E}" destId="{7A003FAF-2E53-4FA1-B636-E365E3295763}" srcOrd="52" destOrd="0" presId="urn:microsoft.com/office/officeart/2005/8/layout/list1"/>
    <dgm:cxn modelId="{322EF58D-C1B8-4265-9238-FFBED286E022}" type="presParOf" srcId="{7A003FAF-2E53-4FA1-B636-E365E3295763}" destId="{10B86802-5500-453B-94FA-4115F49F2132}" srcOrd="0" destOrd="0" presId="urn:microsoft.com/office/officeart/2005/8/layout/list1"/>
    <dgm:cxn modelId="{7750D5EB-5CA5-409D-B700-952EFA57F043}" type="presParOf" srcId="{7A003FAF-2E53-4FA1-B636-E365E3295763}" destId="{D08140B4-C6BB-4750-9B76-93C4559916FA}" srcOrd="1" destOrd="0" presId="urn:microsoft.com/office/officeart/2005/8/layout/list1"/>
    <dgm:cxn modelId="{46507AC2-09B2-40A1-806E-97012C3512EC}" type="presParOf" srcId="{75B77DAD-D0D8-4C29-9328-F44D56FA322E}" destId="{8C466287-3AF7-4170-B652-286ABE70E85B}" srcOrd="53" destOrd="0" presId="urn:microsoft.com/office/officeart/2005/8/layout/list1"/>
    <dgm:cxn modelId="{EAF4C6E3-9211-4157-8193-A530149B9CA4}" type="presParOf" srcId="{75B77DAD-D0D8-4C29-9328-F44D56FA322E}" destId="{669043BC-0B18-44B5-BD38-EF6990A43BC6}" srcOrd="54" destOrd="0" presId="urn:microsoft.com/office/officeart/2005/8/layout/list1"/>
    <dgm:cxn modelId="{79F56E6A-FAE3-4BE2-8CB5-936953CC009B}" type="presParOf" srcId="{75B77DAD-D0D8-4C29-9328-F44D56FA322E}" destId="{7AFC2C5B-F420-47EA-9670-BA1022028EC3}" srcOrd="55" destOrd="0" presId="urn:microsoft.com/office/officeart/2005/8/layout/list1"/>
    <dgm:cxn modelId="{89DFA202-0DEC-4E9A-B6F4-3F432D779FA0}" type="presParOf" srcId="{75B77DAD-D0D8-4C29-9328-F44D56FA322E}" destId="{C9B7F1F5-216D-46C1-9417-112B91AC975B}" srcOrd="56" destOrd="0" presId="urn:microsoft.com/office/officeart/2005/8/layout/list1"/>
    <dgm:cxn modelId="{0AB19C16-CA85-42F1-93BD-5D736EC816B6}" type="presParOf" srcId="{C9B7F1F5-216D-46C1-9417-112B91AC975B}" destId="{F61D5C7D-38C4-49F4-9E47-97020C8F58E9}" srcOrd="0" destOrd="0" presId="urn:microsoft.com/office/officeart/2005/8/layout/list1"/>
    <dgm:cxn modelId="{F7B7D7FD-3E1E-4206-BA26-EB838A6C5576}" type="presParOf" srcId="{C9B7F1F5-216D-46C1-9417-112B91AC975B}" destId="{38567300-D276-4FAC-9253-2396A0120B25}" srcOrd="1" destOrd="0" presId="urn:microsoft.com/office/officeart/2005/8/layout/list1"/>
    <dgm:cxn modelId="{5A4537C0-7BA3-48DD-9955-1ABB9536E757}" type="presParOf" srcId="{75B77DAD-D0D8-4C29-9328-F44D56FA322E}" destId="{5888F939-0AB2-45AC-AD63-BF3675ABD56A}" srcOrd="57" destOrd="0" presId="urn:microsoft.com/office/officeart/2005/8/layout/list1"/>
    <dgm:cxn modelId="{1FBE7F4B-9C7D-442A-B4FB-FE7DC1EAE5A6}" type="presParOf" srcId="{75B77DAD-D0D8-4C29-9328-F44D56FA322E}" destId="{B940E9CB-A012-4968-B26E-31B4EA0C0491}" srcOrd="5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EBB9B87E-31EB-4073-8DDC-0C9676020AAF}">
      <dgm:prSet custT="1"/>
      <dgm:spPr/>
      <dgm:t>
        <a:bodyPr/>
        <a:lstStyle/>
        <a:p>
          <a:pPr rtl="0"/>
          <a:r>
            <a:rPr lang="tr-TR" sz="2400" b="1" dirty="0" smtClean="0"/>
            <a:t> - Hatay           : 156 Tedarikçi</a:t>
          </a:r>
          <a:endParaRPr lang="tr-TR" sz="2400" b="1" dirty="0"/>
        </a:p>
      </dgm:t>
    </dgm:pt>
    <dgm:pt modelId="{EBECB782-F23F-4F08-96C9-2EBD97DD92BD}" type="par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9DC8B140-7EA2-41AD-A7D1-7F82F3F3C2CD}" type="sib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40AAC0DC-960F-4D9B-BA66-CFE160355B60}">
      <dgm:prSet custT="1"/>
      <dgm:spPr/>
      <dgm:t>
        <a:bodyPr/>
        <a:lstStyle/>
        <a:p>
          <a:pPr rtl="0"/>
          <a:r>
            <a:rPr lang="tr-TR" sz="2400" b="1" dirty="0" smtClean="0"/>
            <a:t> - Adana          : 136 Tedarikçi</a:t>
          </a:r>
          <a:endParaRPr lang="tr-TR" sz="2400" b="1" dirty="0"/>
        </a:p>
      </dgm:t>
    </dgm:pt>
    <dgm:pt modelId="{37912933-8278-47BC-B786-47FC80CA336C}" type="parTrans" cxnId="{619C1CFB-67F4-45F1-8760-11CEEAA4124B}">
      <dgm:prSet/>
      <dgm:spPr/>
      <dgm:t>
        <a:bodyPr/>
        <a:lstStyle/>
        <a:p>
          <a:endParaRPr lang="tr-TR" sz="2400" b="1"/>
        </a:p>
      </dgm:t>
    </dgm:pt>
    <dgm:pt modelId="{B56C1CE2-B7B4-4861-8225-FC2A4E9A9D8C}" type="sibTrans" cxnId="{619C1CFB-67F4-45F1-8760-11CEEAA4124B}">
      <dgm:prSet/>
      <dgm:spPr/>
      <dgm:t>
        <a:bodyPr/>
        <a:lstStyle/>
        <a:p>
          <a:endParaRPr lang="tr-TR" sz="2400" b="1"/>
        </a:p>
      </dgm:t>
    </dgm:pt>
    <dgm:pt modelId="{626A8FDC-8627-48C4-ACCB-62B8C6653FFE}">
      <dgm:prSet custT="1"/>
      <dgm:spPr/>
      <dgm:t>
        <a:bodyPr/>
        <a:lstStyle/>
        <a:p>
          <a:pPr rtl="0"/>
          <a:r>
            <a:rPr lang="tr-TR" sz="2400" b="1" dirty="0" smtClean="0"/>
            <a:t> - Osmaniye   :  55 Tedarikçi</a:t>
          </a:r>
          <a:endParaRPr lang="tr-TR" sz="2400" b="1" dirty="0"/>
        </a:p>
      </dgm:t>
    </dgm:pt>
    <dgm:pt modelId="{F1943C8D-AF28-468D-931F-BC20014D01C2}" type="par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FC5C9ECE-870E-459D-8C60-3067108873EA}" type="sib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82A6A1-7A29-4812-ADE5-818398A4A611}" type="pres">
      <dgm:prSet presAssocID="{EBB9B87E-31EB-4073-8DDC-0C9676020AAF}" presName="parentText" presStyleLbl="node1" presStyleIdx="0" presStyleCnt="3" custScaleY="56750" custLinFactY="-86067" custLinFactNeighborX="-4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AF7C8-3BA5-4730-9857-1A1F07F9EC0D}" type="pres">
      <dgm:prSet presAssocID="{9DC8B140-7EA2-41AD-A7D1-7F82F3F3C2CD}" presName="spacer" presStyleCnt="0"/>
      <dgm:spPr/>
      <dgm:t>
        <a:bodyPr/>
        <a:lstStyle/>
        <a:p>
          <a:endParaRPr lang="tr-TR"/>
        </a:p>
      </dgm:t>
    </dgm:pt>
    <dgm:pt modelId="{EB55F88F-2E37-4FA0-B38C-164F0219ABD0}" type="pres">
      <dgm:prSet presAssocID="{40AAC0DC-960F-4D9B-BA66-CFE160355B60}" presName="parentText" presStyleLbl="node1" presStyleIdx="1" presStyleCnt="3" custScaleY="56922" custLinFactY="-1152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04C087-3285-4B9E-8B54-45AA45B0DB3D}" type="pres">
      <dgm:prSet presAssocID="{B56C1CE2-B7B4-4861-8225-FC2A4E9A9D8C}" presName="spacer" presStyleCnt="0"/>
      <dgm:spPr/>
      <dgm:t>
        <a:bodyPr/>
        <a:lstStyle/>
        <a:p>
          <a:endParaRPr lang="tr-TR"/>
        </a:p>
      </dgm:t>
    </dgm:pt>
    <dgm:pt modelId="{E8C9DA74-913E-4EC6-9E8B-812EB74479E1}" type="pres">
      <dgm:prSet presAssocID="{626A8FDC-8627-48C4-ACCB-62B8C6653FFE}" presName="parentText" presStyleLbl="node1" presStyleIdx="2" presStyleCnt="3" custScaleY="54684" custLinFactY="-15519" custLinFactNeighborX="2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9CC0DF-0015-42A3-8BC3-6822737614B4}" type="presOf" srcId="{CC2E58FD-17FA-4F6B-ADDA-06FCDC518184}" destId="{EE952392-664A-4081-ACCE-7BA608C74558}" srcOrd="0" destOrd="0" presId="urn:microsoft.com/office/officeart/2005/8/layout/vList2"/>
    <dgm:cxn modelId="{24B56463-D8EF-413A-B43C-1A1B959D055B}" type="presOf" srcId="{626A8FDC-8627-48C4-ACCB-62B8C6653FFE}" destId="{E8C9DA74-913E-4EC6-9E8B-812EB74479E1}" srcOrd="0" destOrd="0" presId="urn:microsoft.com/office/officeart/2005/8/layout/vList2"/>
    <dgm:cxn modelId="{F461BA7C-6C7A-42BF-B048-F5232D338C37}" type="presOf" srcId="{40AAC0DC-960F-4D9B-BA66-CFE160355B60}" destId="{EB55F88F-2E37-4FA0-B38C-164F0219ABD0}" srcOrd="0" destOrd="0" presId="urn:microsoft.com/office/officeart/2005/8/layout/vList2"/>
    <dgm:cxn modelId="{619C1CFB-67F4-45F1-8760-11CEEAA4124B}" srcId="{CC2E58FD-17FA-4F6B-ADDA-06FCDC518184}" destId="{40AAC0DC-960F-4D9B-BA66-CFE160355B60}" srcOrd="1" destOrd="0" parTransId="{37912933-8278-47BC-B786-47FC80CA336C}" sibTransId="{B56C1CE2-B7B4-4861-8225-FC2A4E9A9D8C}"/>
    <dgm:cxn modelId="{36940D7B-35E9-4A2B-87DC-3A22C267B05B}" type="presOf" srcId="{EBB9B87E-31EB-4073-8DDC-0C9676020AAF}" destId="{F682A6A1-7A29-4812-ADE5-818398A4A611}" srcOrd="0" destOrd="0" presId="urn:microsoft.com/office/officeart/2005/8/layout/vList2"/>
    <dgm:cxn modelId="{BB65AE1A-F2C3-47F2-9939-291DE3288B1C}" srcId="{CC2E58FD-17FA-4F6B-ADDA-06FCDC518184}" destId="{626A8FDC-8627-48C4-ACCB-62B8C6653FFE}" srcOrd="2" destOrd="0" parTransId="{F1943C8D-AF28-468D-931F-BC20014D01C2}" sibTransId="{FC5C9ECE-870E-459D-8C60-3067108873EA}"/>
    <dgm:cxn modelId="{BCADE961-A6E4-43B6-B2B8-1AA7A69EA138}" srcId="{CC2E58FD-17FA-4F6B-ADDA-06FCDC518184}" destId="{EBB9B87E-31EB-4073-8DDC-0C9676020AAF}" srcOrd="0" destOrd="0" parTransId="{EBECB782-F23F-4F08-96C9-2EBD97DD92BD}" sibTransId="{9DC8B140-7EA2-41AD-A7D1-7F82F3F3C2CD}"/>
    <dgm:cxn modelId="{E0354C58-4226-4135-BF86-661CD6B1351E}" type="presParOf" srcId="{EE952392-664A-4081-ACCE-7BA608C74558}" destId="{F682A6A1-7A29-4812-ADE5-818398A4A611}" srcOrd="0" destOrd="0" presId="urn:microsoft.com/office/officeart/2005/8/layout/vList2"/>
    <dgm:cxn modelId="{AE021014-614B-44BD-87B8-827184165D81}" type="presParOf" srcId="{EE952392-664A-4081-ACCE-7BA608C74558}" destId="{A86AF7C8-3BA5-4730-9857-1A1F07F9EC0D}" srcOrd="1" destOrd="0" presId="urn:microsoft.com/office/officeart/2005/8/layout/vList2"/>
    <dgm:cxn modelId="{EF2268EF-5598-4058-84CB-444A54E12A82}" type="presParOf" srcId="{EE952392-664A-4081-ACCE-7BA608C74558}" destId="{EB55F88F-2E37-4FA0-B38C-164F0219ABD0}" srcOrd="2" destOrd="0" presId="urn:microsoft.com/office/officeart/2005/8/layout/vList2"/>
    <dgm:cxn modelId="{21E0D94B-77FD-418E-9349-69658C3D1748}" type="presParOf" srcId="{EE952392-664A-4081-ACCE-7BA608C74558}" destId="{F304C087-3285-4B9E-8B54-45AA45B0DB3D}" srcOrd="3" destOrd="0" presId="urn:microsoft.com/office/officeart/2005/8/layout/vList2"/>
    <dgm:cxn modelId="{30F27B01-A44E-4AF9-8A0F-DCB19BDC3C34}" type="presParOf" srcId="{EE952392-664A-4081-ACCE-7BA608C74558}" destId="{E8C9DA74-913E-4EC6-9E8B-812EB74479E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EBB9B87E-31EB-4073-8DDC-0C9676020AAF}">
      <dgm:prSet custT="1"/>
      <dgm:spPr/>
      <dgm:t>
        <a:bodyPr/>
        <a:lstStyle/>
        <a:p>
          <a:pPr algn="ctr" rtl="0"/>
          <a:r>
            <a:rPr lang="tr-TR" sz="2400" b="1" dirty="0" smtClean="0"/>
            <a:t>BÖLGEMİZDE TOPLAM 633 FİRMAMIZA SATIŞ YAPMAKTAYIZ VE İŞBİRLİĞİMİZ HER GÜN GELİŞMEKTEDİR.</a:t>
          </a:r>
          <a:endParaRPr lang="tr-TR" sz="2400" b="1" dirty="0"/>
        </a:p>
      </dgm:t>
    </dgm:pt>
    <dgm:pt modelId="{EBECB782-F23F-4F08-96C9-2EBD97DD92BD}" type="par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9DC8B140-7EA2-41AD-A7D1-7F82F3F3C2CD}" type="sibTrans" cxnId="{BCADE961-A6E4-43B6-B2B8-1AA7A69EA138}">
      <dgm:prSet/>
      <dgm:spPr/>
      <dgm:t>
        <a:bodyPr/>
        <a:lstStyle/>
        <a:p>
          <a:endParaRPr lang="tr-TR" sz="2400" b="1"/>
        </a:p>
      </dgm:t>
    </dgm:pt>
    <dgm:pt modelId="{40AAC0DC-960F-4D9B-BA66-CFE160355B60}">
      <dgm:prSet custT="1"/>
      <dgm:spPr/>
      <dgm:t>
        <a:bodyPr/>
        <a:lstStyle/>
        <a:p>
          <a:pPr rtl="0"/>
          <a:r>
            <a:rPr lang="tr-TR" sz="2400" b="1" dirty="0" smtClean="0"/>
            <a:t>Adana          : 144 Müşteri</a:t>
          </a:r>
          <a:endParaRPr lang="tr-TR" sz="2400" b="1" dirty="0"/>
        </a:p>
      </dgm:t>
    </dgm:pt>
    <dgm:pt modelId="{37912933-8278-47BC-B786-47FC80CA336C}" type="parTrans" cxnId="{619C1CFB-67F4-45F1-8760-11CEEAA4124B}">
      <dgm:prSet/>
      <dgm:spPr/>
      <dgm:t>
        <a:bodyPr/>
        <a:lstStyle/>
        <a:p>
          <a:endParaRPr lang="tr-TR" sz="2400" b="1"/>
        </a:p>
      </dgm:t>
    </dgm:pt>
    <dgm:pt modelId="{B56C1CE2-B7B4-4861-8225-FC2A4E9A9D8C}" type="sibTrans" cxnId="{619C1CFB-67F4-45F1-8760-11CEEAA4124B}">
      <dgm:prSet/>
      <dgm:spPr/>
      <dgm:t>
        <a:bodyPr/>
        <a:lstStyle/>
        <a:p>
          <a:endParaRPr lang="tr-TR" sz="2400" b="1"/>
        </a:p>
      </dgm:t>
    </dgm:pt>
    <dgm:pt modelId="{626A8FDC-8627-48C4-ACCB-62B8C6653FFE}">
      <dgm:prSet custT="1"/>
      <dgm:spPr/>
      <dgm:t>
        <a:bodyPr/>
        <a:lstStyle/>
        <a:p>
          <a:pPr rtl="0"/>
          <a:endParaRPr lang="tr-TR" sz="2400" b="1" dirty="0" smtClean="0"/>
        </a:p>
        <a:p>
          <a:pPr rtl="0"/>
          <a:r>
            <a:rPr lang="tr-TR" sz="2400" b="1" dirty="0" smtClean="0"/>
            <a:t>Osmaniye   :    86 Müşteri</a:t>
          </a:r>
        </a:p>
        <a:p>
          <a:pPr rtl="0"/>
          <a:endParaRPr lang="tr-TR" sz="2400" b="1" dirty="0"/>
        </a:p>
      </dgm:t>
    </dgm:pt>
    <dgm:pt modelId="{F1943C8D-AF28-468D-931F-BC20014D01C2}" type="par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FC5C9ECE-870E-459D-8C60-3067108873EA}" type="sibTrans" cxnId="{BB65AE1A-F2C3-47F2-9939-291DE3288B1C}">
      <dgm:prSet/>
      <dgm:spPr/>
      <dgm:t>
        <a:bodyPr/>
        <a:lstStyle/>
        <a:p>
          <a:endParaRPr lang="tr-TR" sz="2400" b="1"/>
        </a:p>
      </dgm:t>
    </dgm:pt>
    <dgm:pt modelId="{D0569DA6-1BCC-410D-8DDF-782EFD1B1344}">
      <dgm:prSet custT="1"/>
      <dgm:spPr/>
      <dgm:t>
        <a:bodyPr/>
        <a:lstStyle/>
        <a:p>
          <a:pPr rtl="0"/>
          <a:r>
            <a:rPr lang="tr-TR" sz="2400" b="1" dirty="0" smtClean="0"/>
            <a:t>Hatay           : 403 Müşteri</a:t>
          </a:r>
          <a:endParaRPr lang="tr-TR" sz="2400" b="1" dirty="0"/>
        </a:p>
      </dgm:t>
    </dgm:pt>
    <dgm:pt modelId="{016E3FFD-D346-46DA-9ECE-0EAC1E5B9E07}" type="parTrans" cxnId="{DAF7FBC8-7EB0-4468-ACFE-B7457AC85843}">
      <dgm:prSet/>
      <dgm:spPr/>
      <dgm:t>
        <a:bodyPr/>
        <a:lstStyle/>
        <a:p>
          <a:endParaRPr lang="tr-TR"/>
        </a:p>
      </dgm:t>
    </dgm:pt>
    <dgm:pt modelId="{6EF520AD-CDF6-4670-88CD-5DB3A8C4C3C8}" type="sibTrans" cxnId="{DAF7FBC8-7EB0-4468-ACFE-B7457AC85843}">
      <dgm:prSet/>
      <dgm:spPr/>
      <dgm:t>
        <a:bodyPr/>
        <a:lstStyle/>
        <a:p>
          <a:endParaRPr lang="tr-TR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82A6A1-7A29-4812-ADE5-818398A4A611}" type="pres">
      <dgm:prSet presAssocID="{EBB9B87E-31EB-4073-8DDC-0C9676020AAF}" presName="parentText" presStyleLbl="node1" presStyleIdx="0" presStyleCnt="4" custScaleY="116784" custLinFactY="-86067" custLinFactNeighborX="-4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AF7C8-3BA5-4730-9857-1A1F07F9EC0D}" type="pres">
      <dgm:prSet presAssocID="{9DC8B140-7EA2-41AD-A7D1-7F82F3F3C2CD}" presName="spacer" presStyleCnt="0"/>
      <dgm:spPr/>
      <dgm:t>
        <a:bodyPr/>
        <a:lstStyle/>
        <a:p>
          <a:endParaRPr lang="tr-TR"/>
        </a:p>
      </dgm:t>
    </dgm:pt>
    <dgm:pt modelId="{9F3C6947-FB52-4B9E-AE0A-8F6C0072F48F}" type="pres">
      <dgm:prSet presAssocID="{D0569DA6-1BCC-410D-8DDF-782EFD1B1344}" presName="parentText" presStyleLbl="node1" presStyleIdx="1" presStyleCnt="4" custScaleY="7283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071A105-4ABC-4458-9043-050A4901D8F3}" type="pres">
      <dgm:prSet presAssocID="{6EF520AD-CDF6-4670-88CD-5DB3A8C4C3C8}" presName="spacer" presStyleCnt="0"/>
      <dgm:spPr/>
    </dgm:pt>
    <dgm:pt modelId="{EB55F88F-2E37-4FA0-B38C-164F0219ABD0}" type="pres">
      <dgm:prSet presAssocID="{40AAC0DC-960F-4D9B-BA66-CFE160355B60}" presName="parentText" presStyleLbl="node1" presStyleIdx="2" presStyleCnt="4" custScaleY="56922" custLinFactY="-6538" custLinFactNeighborX="34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04C087-3285-4B9E-8B54-45AA45B0DB3D}" type="pres">
      <dgm:prSet presAssocID="{B56C1CE2-B7B4-4861-8225-FC2A4E9A9D8C}" presName="spacer" presStyleCnt="0"/>
      <dgm:spPr/>
      <dgm:t>
        <a:bodyPr/>
        <a:lstStyle/>
        <a:p>
          <a:endParaRPr lang="tr-TR"/>
        </a:p>
      </dgm:t>
    </dgm:pt>
    <dgm:pt modelId="{E8C9DA74-913E-4EC6-9E8B-812EB74479E1}" type="pres">
      <dgm:prSet presAssocID="{626A8FDC-8627-48C4-ACCB-62B8C6653FFE}" presName="parentText" presStyleLbl="node1" presStyleIdx="3" presStyleCnt="4" custScaleY="52014" custLinFactY="-28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9C1CFB-67F4-45F1-8760-11CEEAA4124B}" srcId="{CC2E58FD-17FA-4F6B-ADDA-06FCDC518184}" destId="{40AAC0DC-960F-4D9B-BA66-CFE160355B60}" srcOrd="2" destOrd="0" parTransId="{37912933-8278-47BC-B786-47FC80CA336C}" sibTransId="{B56C1CE2-B7B4-4861-8225-FC2A4E9A9D8C}"/>
    <dgm:cxn modelId="{63AAA676-9798-42B0-A3A4-E9D22BB1B672}" type="presOf" srcId="{CC2E58FD-17FA-4F6B-ADDA-06FCDC518184}" destId="{EE952392-664A-4081-ACCE-7BA608C74558}" srcOrd="0" destOrd="0" presId="urn:microsoft.com/office/officeart/2005/8/layout/vList2"/>
    <dgm:cxn modelId="{B2CC3556-32AE-48B2-B64F-F508CA4042DB}" type="presOf" srcId="{D0569DA6-1BCC-410D-8DDF-782EFD1B1344}" destId="{9F3C6947-FB52-4B9E-AE0A-8F6C0072F48F}" srcOrd="0" destOrd="0" presId="urn:microsoft.com/office/officeart/2005/8/layout/vList2"/>
    <dgm:cxn modelId="{F57213FC-03D5-4600-A2E0-4A57B929EB55}" type="presOf" srcId="{40AAC0DC-960F-4D9B-BA66-CFE160355B60}" destId="{EB55F88F-2E37-4FA0-B38C-164F0219ABD0}" srcOrd="0" destOrd="0" presId="urn:microsoft.com/office/officeart/2005/8/layout/vList2"/>
    <dgm:cxn modelId="{8FC6EDB9-F12A-452E-8AE9-3FE306AFD778}" type="presOf" srcId="{626A8FDC-8627-48C4-ACCB-62B8C6653FFE}" destId="{E8C9DA74-913E-4EC6-9E8B-812EB74479E1}" srcOrd="0" destOrd="0" presId="urn:microsoft.com/office/officeart/2005/8/layout/vList2"/>
    <dgm:cxn modelId="{D4A894F2-1690-42B6-BE35-66C2BE121825}" type="presOf" srcId="{EBB9B87E-31EB-4073-8DDC-0C9676020AAF}" destId="{F682A6A1-7A29-4812-ADE5-818398A4A611}" srcOrd="0" destOrd="0" presId="urn:microsoft.com/office/officeart/2005/8/layout/vList2"/>
    <dgm:cxn modelId="{DAF7FBC8-7EB0-4468-ACFE-B7457AC85843}" srcId="{CC2E58FD-17FA-4F6B-ADDA-06FCDC518184}" destId="{D0569DA6-1BCC-410D-8DDF-782EFD1B1344}" srcOrd="1" destOrd="0" parTransId="{016E3FFD-D346-46DA-9ECE-0EAC1E5B9E07}" sibTransId="{6EF520AD-CDF6-4670-88CD-5DB3A8C4C3C8}"/>
    <dgm:cxn modelId="{BB65AE1A-F2C3-47F2-9939-291DE3288B1C}" srcId="{CC2E58FD-17FA-4F6B-ADDA-06FCDC518184}" destId="{626A8FDC-8627-48C4-ACCB-62B8C6653FFE}" srcOrd="3" destOrd="0" parTransId="{F1943C8D-AF28-468D-931F-BC20014D01C2}" sibTransId="{FC5C9ECE-870E-459D-8C60-3067108873EA}"/>
    <dgm:cxn modelId="{BCADE961-A6E4-43B6-B2B8-1AA7A69EA138}" srcId="{CC2E58FD-17FA-4F6B-ADDA-06FCDC518184}" destId="{EBB9B87E-31EB-4073-8DDC-0C9676020AAF}" srcOrd="0" destOrd="0" parTransId="{EBECB782-F23F-4F08-96C9-2EBD97DD92BD}" sibTransId="{9DC8B140-7EA2-41AD-A7D1-7F82F3F3C2CD}"/>
    <dgm:cxn modelId="{AC3385F3-92D6-479B-985A-8842094F172B}" type="presParOf" srcId="{EE952392-664A-4081-ACCE-7BA608C74558}" destId="{F682A6A1-7A29-4812-ADE5-818398A4A611}" srcOrd="0" destOrd="0" presId="urn:microsoft.com/office/officeart/2005/8/layout/vList2"/>
    <dgm:cxn modelId="{AA16C110-7B37-4704-ABC0-B05A2D20CD8F}" type="presParOf" srcId="{EE952392-664A-4081-ACCE-7BA608C74558}" destId="{A86AF7C8-3BA5-4730-9857-1A1F07F9EC0D}" srcOrd="1" destOrd="0" presId="urn:microsoft.com/office/officeart/2005/8/layout/vList2"/>
    <dgm:cxn modelId="{65D014B7-E258-44F7-B45E-9BB69926347B}" type="presParOf" srcId="{EE952392-664A-4081-ACCE-7BA608C74558}" destId="{9F3C6947-FB52-4B9E-AE0A-8F6C0072F48F}" srcOrd="2" destOrd="0" presId="urn:microsoft.com/office/officeart/2005/8/layout/vList2"/>
    <dgm:cxn modelId="{EC5B42ED-AC2E-4430-81FB-7F17BC4D52B8}" type="presParOf" srcId="{EE952392-664A-4081-ACCE-7BA608C74558}" destId="{D071A105-4ABC-4458-9043-050A4901D8F3}" srcOrd="3" destOrd="0" presId="urn:microsoft.com/office/officeart/2005/8/layout/vList2"/>
    <dgm:cxn modelId="{8855218C-6AB4-4934-A545-A83C4E93CFCB}" type="presParOf" srcId="{EE952392-664A-4081-ACCE-7BA608C74558}" destId="{EB55F88F-2E37-4FA0-B38C-164F0219ABD0}" srcOrd="4" destOrd="0" presId="urn:microsoft.com/office/officeart/2005/8/layout/vList2"/>
    <dgm:cxn modelId="{7DE980EF-C70E-4363-9A12-3E842236D24C}" type="presParOf" srcId="{EE952392-664A-4081-ACCE-7BA608C74558}" destId="{F304C087-3285-4B9E-8B54-45AA45B0DB3D}" srcOrd="5" destOrd="0" presId="urn:microsoft.com/office/officeart/2005/8/layout/vList2"/>
    <dgm:cxn modelId="{98750561-3262-40D6-85E4-E3FC79090753}" type="presParOf" srcId="{EE952392-664A-4081-ACCE-7BA608C74558}" destId="{E8C9DA74-913E-4EC6-9E8B-812EB74479E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algn="ctr" rtl="0"/>
          <a:r>
            <a:rPr lang="tr-TR" sz="2400" b="1" dirty="0" smtClean="0"/>
            <a:t>TOSYALI GRUP FİRMALARININ İSTİHDAMA KATKISI 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B73EDA-568C-45F2-91F0-28A571866D82}" type="pres">
      <dgm:prSet presAssocID="{7236AA8D-E861-4766-A7A7-72A501588066}" presName="parentText" presStyleLbl="node1" presStyleIdx="0" presStyleCnt="1" custLinFactY="-45211" custLinFactNeighborX="6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30130C-B1E3-49CA-8BBC-5213135A532C}" type="presOf" srcId="{CC2E58FD-17FA-4F6B-ADDA-06FCDC518184}" destId="{EE952392-664A-4081-ACCE-7BA608C74558}" srcOrd="0" destOrd="0" presId="urn:microsoft.com/office/officeart/2005/8/layout/vList2"/>
    <dgm:cxn modelId="{37873CDD-1587-4051-A3AF-73DF8625254B}" type="presOf" srcId="{7236AA8D-E861-4766-A7A7-72A501588066}" destId="{5AB73EDA-568C-45F2-91F0-28A571866D82}" srcOrd="0" destOrd="0" presId="urn:microsoft.com/office/officeart/2005/8/layout/vList2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C3619A28-C93F-427B-BF83-BB45F76C71BB}" type="presParOf" srcId="{EE952392-664A-4081-ACCE-7BA608C74558}" destId="{5AB73EDA-568C-45F2-91F0-28A571866D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F7801C-E678-4332-8B8D-5316E1CBB9C2}" type="doc">
      <dgm:prSet loTypeId="urn:microsoft.com/office/officeart/2005/8/layout/vList2" loCatId="list" qsTypeId="urn:microsoft.com/office/officeart/2005/8/quickstyle/3d1" qsCatId="3D" csTypeId="urn:microsoft.com/office/officeart/2005/8/colors/accent1_2#2" csCatId="accent1" phldr="1"/>
      <dgm:spPr/>
      <dgm:t>
        <a:bodyPr/>
        <a:lstStyle/>
        <a:p>
          <a:endParaRPr lang="tr-TR"/>
        </a:p>
      </dgm:t>
    </dgm:pt>
    <dgm:pt modelId="{B5FA02BD-23DD-447C-8EDC-031332384334}">
      <dgm:prSet phldrT="[Metin]" custT="1"/>
      <dgm:spPr/>
      <dgm:t>
        <a:bodyPr/>
        <a:lstStyle/>
        <a:p>
          <a:r>
            <a:rPr lang="tr-TR" sz="2400" dirty="0" smtClean="0">
              <a:latin typeface="Tahoma" pitchFamily="34" charset="0"/>
              <a:cs typeface="Arial" charset="0"/>
            </a:rPr>
            <a:t>2000 ; Türkiye’nin en büyük ilk 500 şirketi arasında yer aldı. </a:t>
          </a:r>
          <a:endParaRPr lang="tr-TR" sz="2400" dirty="0"/>
        </a:p>
      </dgm:t>
    </dgm:pt>
    <dgm:pt modelId="{4F6DBAD6-AFAE-4F76-B737-DD37C5DB607D}" type="parTrans" cxnId="{F5F8F87D-6CC7-4FB6-A52F-6D5D2B20272D}">
      <dgm:prSet/>
      <dgm:spPr/>
      <dgm:t>
        <a:bodyPr/>
        <a:lstStyle/>
        <a:p>
          <a:endParaRPr lang="tr-TR"/>
        </a:p>
      </dgm:t>
    </dgm:pt>
    <dgm:pt modelId="{0038BC5C-1392-4A05-8C50-5119FD2377F4}" type="sibTrans" cxnId="{F5F8F87D-6CC7-4FB6-A52F-6D5D2B20272D}">
      <dgm:prSet/>
      <dgm:spPr/>
      <dgm:t>
        <a:bodyPr/>
        <a:lstStyle/>
        <a:p>
          <a:endParaRPr lang="tr-TR"/>
        </a:p>
      </dgm:t>
    </dgm:pt>
    <dgm:pt modelId="{995F528B-9A0D-4A3F-A66D-AF2EF098A738}">
      <dgm:prSet custT="1"/>
      <dgm:spPr/>
      <dgm:t>
        <a:bodyPr/>
        <a:lstStyle/>
        <a:p>
          <a:r>
            <a:rPr lang="tr-TR" sz="2400" dirty="0" smtClean="0">
              <a:latin typeface="Tahoma" pitchFamily="34" charset="0"/>
            </a:rPr>
            <a:t>2008 ; Spiral kaynaklı boru üretimine başlandı .</a:t>
          </a:r>
        </a:p>
      </dgm:t>
    </dgm:pt>
    <dgm:pt modelId="{3DC6CA12-4105-4B8C-A59F-6CAF89364132}" type="parTrans" cxnId="{A08BDA88-E730-43D8-9240-B58F0807707A}">
      <dgm:prSet/>
      <dgm:spPr/>
      <dgm:t>
        <a:bodyPr/>
        <a:lstStyle/>
        <a:p>
          <a:endParaRPr lang="tr-TR"/>
        </a:p>
      </dgm:t>
    </dgm:pt>
    <dgm:pt modelId="{BE658B36-4D9A-4DBC-9BAC-E299C16CE1AF}" type="sibTrans" cxnId="{A08BDA88-E730-43D8-9240-B58F0807707A}">
      <dgm:prSet/>
      <dgm:spPr/>
      <dgm:t>
        <a:bodyPr/>
        <a:lstStyle/>
        <a:p>
          <a:endParaRPr lang="tr-TR"/>
        </a:p>
      </dgm:t>
    </dgm:pt>
    <dgm:pt modelId="{E18EC14A-ACCC-486D-B2BC-E9185B535632}">
      <dgm:prSet custT="1"/>
      <dgm:spPr/>
      <dgm:t>
        <a:bodyPr/>
        <a:lstStyle/>
        <a:p>
          <a:r>
            <a:rPr lang="tr-TR" sz="2400" dirty="0" smtClean="0">
              <a:latin typeface="Tahoma" pitchFamily="34" charset="0"/>
            </a:rPr>
            <a:t>2009 ; Osmaniye’de Çelikhane ve Yassı Çelik  Sıcak Haddehane tesisleri kuruldu.  </a:t>
          </a:r>
        </a:p>
      </dgm:t>
    </dgm:pt>
    <dgm:pt modelId="{0DC555AC-3D49-4233-9046-E679A4973B4E}" type="parTrans" cxnId="{702B451E-ED6D-43BD-B9C5-ECCA2937ADE0}">
      <dgm:prSet/>
      <dgm:spPr/>
      <dgm:t>
        <a:bodyPr/>
        <a:lstStyle/>
        <a:p>
          <a:endParaRPr lang="tr-TR"/>
        </a:p>
      </dgm:t>
    </dgm:pt>
    <dgm:pt modelId="{5B3490FE-CBB5-4E36-B29A-522776D2537A}" type="sibTrans" cxnId="{702B451E-ED6D-43BD-B9C5-ECCA2937ADE0}">
      <dgm:prSet/>
      <dgm:spPr/>
      <dgm:t>
        <a:bodyPr/>
        <a:lstStyle/>
        <a:p>
          <a:endParaRPr lang="tr-TR"/>
        </a:p>
      </dgm:t>
    </dgm:pt>
    <dgm:pt modelId="{A5308E36-AEDF-4F58-8633-05A2B497B30B}">
      <dgm:prSet custT="1"/>
      <dgm:spPr/>
      <dgm:t>
        <a:bodyPr/>
        <a:lstStyle/>
        <a:p>
          <a:r>
            <a:rPr lang="tr-TR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2011 ; Bir defa da kurulan en büyük boru fabrikası yatırımı başlatıldı.</a:t>
          </a:r>
        </a:p>
      </dgm:t>
    </dgm:pt>
    <dgm:pt modelId="{ACD8F7A3-1583-44E2-936A-79E1E1A17595}" type="parTrans" cxnId="{C23AF964-715F-47D6-88CE-7D430264906C}">
      <dgm:prSet/>
      <dgm:spPr/>
      <dgm:t>
        <a:bodyPr/>
        <a:lstStyle/>
        <a:p>
          <a:endParaRPr lang="tr-TR"/>
        </a:p>
      </dgm:t>
    </dgm:pt>
    <dgm:pt modelId="{6532366A-3626-4181-A26B-A3C48956DA0A}" type="sibTrans" cxnId="{C23AF964-715F-47D6-88CE-7D430264906C}">
      <dgm:prSet/>
      <dgm:spPr/>
      <dgm:t>
        <a:bodyPr/>
        <a:lstStyle/>
        <a:p>
          <a:endParaRPr lang="tr-TR"/>
        </a:p>
      </dgm:t>
    </dgm:pt>
    <dgm:pt modelId="{999BC313-1401-4FBA-8209-4A1C67F048C5}">
      <dgm:prSet custT="1"/>
      <dgm:spPr/>
      <dgm:t>
        <a:bodyPr/>
        <a:lstStyle/>
        <a:p>
          <a:r>
            <a:rPr lang="tr-TR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2011 ;</a:t>
          </a:r>
          <a:r>
            <a:rPr lang="tr-TR" sz="24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Tosçelik</a:t>
          </a:r>
          <a:r>
            <a:rPr lang="tr-TR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  ISO 500 Türkiye’nin en büyük  Sanayi Kuruluşları sıralamasında 25. sıraya yükseldi.</a:t>
          </a:r>
        </a:p>
      </dgm:t>
    </dgm:pt>
    <dgm:pt modelId="{699E6DD2-93EE-4758-A421-09DE9B4D5E9C}" type="parTrans" cxnId="{67EC0917-DAC8-4906-A88B-67B6E5B5EE81}">
      <dgm:prSet/>
      <dgm:spPr/>
      <dgm:t>
        <a:bodyPr/>
        <a:lstStyle/>
        <a:p>
          <a:endParaRPr lang="tr-TR"/>
        </a:p>
      </dgm:t>
    </dgm:pt>
    <dgm:pt modelId="{FE78F33B-C630-4286-8916-EC665B3B1EFD}" type="sibTrans" cxnId="{67EC0917-DAC8-4906-A88B-67B6E5B5EE81}">
      <dgm:prSet/>
      <dgm:spPr/>
      <dgm:t>
        <a:bodyPr/>
        <a:lstStyle/>
        <a:p>
          <a:endParaRPr lang="tr-TR"/>
        </a:p>
      </dgm:t>
    </dgm:pt>
    <dgm:pt modelId="{10634169-E39B-4969-98CD-A795FDB6906D}" type="pres">
      <dgm:prSet presAssocID="{E1F7801C-E678-4332-8B8D-5316E1CBB9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4B2450-FA6D-4D45-895D-F35E30F139FE}" type="pres">
      <dgm:prSet presAssocID="{B5FA02BD-23DD-447C-8EDC-031332384334}" presName="parentText" presStyleLbl="node1" presStyleIdx="0" presStyleCnt="5" custScaleY="4331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97CBE79-9F10-464D-A319-78A1AB63AEC5}" type="pres">
      <dgm:prSet presAssocID="{0038BC5C-1392-4A05-8C50-5119FD2377F4}" presName="spacer" presStyleCnt="0"/>
      <dgm:spPr/>
      <dgm:t>
        <a:bodyPr/>
        <a:lstStyle/>
        <a:p>
          <a:endParaRPr lang="tr-TR"/>
        </a:p>
      </dgm:t>
    </dgm:pt>
    <dgm:pt modelId="{DD423536-1997-41C3-A7AE-ECA22931F688}" type="pres">
      <dgm:prSet presAssocID="{995F528B-9A0D-4A3F-A66D-AF2EF098A738}" presName="parentText" presStyleLbl="node1" presStyleIdx="1" presStyleCnt="5" custScaleY="5133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AA05550-3015-47A9-9AD5-ECA6343F70F2}" type="pres">
      <dgm:prSet presAssocID="{BE658B36-4D9A-4DBC-9BAC-E299C16CE1AF}" presName="spacer" presStyleCnt="0"/>
      <dgm:spPr/>
    </dgm:pt>
    <dgm:pt modelId="{03B18AF0-954D-4A6D-AB66-4C4CE0730CBD}" type="pres">
      <dgm:prSet presAssocID="{E18EC14A-ACCC-486D-B2BC-E9185B53563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637679-2A63-4AB2-A2FD-D1574AFC2350}" type="pres">
      <dgm:prSet presAssocID="{5B3490FE-CBB5-4E36-B29A-522776D2537A}" presName="spacer" presStyleCnt="0"/>
      <dgm:spPr/>
    </dgm:pt>
    <dgm:pt modelId="{72021353-6712-4300-8186-247A9B6E2A3B}" type="pres">
      <dgm:prSet presAssocID="{A5308E36-AEDF-4F58-8633-05A2B497B30B}" presName="parentText" presStyleLbl="node1" presStyleIdx="3" presStyleCnt="5" custAng="0" custScaleY="115313" custLinFactNeighborX="-1695" custLinFactNeighborY="-3180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91BAB5-A3AC-49C6-891C-86ECE0D38350}" type="pres">
      <dgm:prSet presAssocID="{6532366A-3626-4181-A26B-A3C48956DA0A}" presName="spacer" presStyleCnt="0"/>
      <dgm:spPr/>
    </dgm:pt>
    <dgm:pt modelId="{0BB99FEC-48C0-4E75-BC4A-1532E59A3238}" type="pres">
      <dgm:prSet presAssocID="{999BC313-1401-4FBA-8209-4A1C67F048C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2C3CB7-B2BE-4015-A6DB-63F6D4686ADF}" type="presOf" srcId="{E18EC14A-ACCC-486D-B2BC-E9185B535632}" destId="{03B18AF0-954D-4A6D-AB66-4C4CE0730CBD}" srcOrd="0" destOrd="0" presId="urn:microsoft.com/office/officeart/2005/8/layout/vList2"/>
    <dgm:cxn modelId="{F336BFA9-C55A-446E-99E4-8767521AB645}" type="presOf" srcId="{995F528B-9A0D-4A3F-A66D-AF2EF098A738}" destId="{DD423536-1997-41C3-A7AE-ECA22931F688}" srcOrd="0" destOrd="0" presId="urn:microsoft.com/office/officeart/2005/8/layout/vList2"/>
    <dgm:cxn modelId="{A08BDA88-E730-43D8-9240-B58F0807707A}" srcId="{E1F7801C-E678-4332-8B8D-5316E1CBB9C2}" destId="{995F528B-9A0D-4A3F-A66D-AF2EF098A738}" srcOrd="1" destOrd="0" parTransId="{3DC6CA12-4105-4B8C-A59F-6CAF89364132}" sibTransId="{BE658B36-4D9A-4DBC-9BAC-E299C16CE1AF}"/>
    <dgm:cxn modelId="{F5F8F87D-6CC7-4FB6-A52F-6D5D2B20272D}" srcId="{E1F7801C-E678-4332-8B8D-5316E1CBB9C2}" destId="{B5FA02BD-23DD-447C-8EDC-031332384334}" srcOrd="0" destOrd="0" parTransId="{4F6DBAD6-AFAE-4F76-B737-DD37C5DB607D}" sibTransId="{0038BC5C-1392-4A05-8C50-5119FD2377F4}"/>
    <dgm:cxn modelId="{C23AF964-715F-47D6-88CE-7D430264906C}" srcId="{E1F7801C-E678-4332-8B8D-5316E1CBB9C2}" destId="{A5308E36-AEDF-4F58-8633-05A2B497B30B}" srcOrd="3" destOrd="0" parTransId="{ACD8F7A3-1583-44E2-936A-79E1E1A17595}" sibTransId="{6532366A-3626-4181-A26B-A3C48956DA0A}"/>
    <dgm:cxn modelId="{702B451E-ED6D-43BD-B9C5-ECCA2937ADE0}" srcId="{E1F7801C-E678-4332-8B8D-5316E1CBB9C2}" destId="{E18EC14A-ACCC-486D-B2BC-E9185B535632}" srcOrd="2" destOrd="0" parTransId="{0DC555AC-3D49-4233-9046-E679A4973B4E}" sibTransId="{5B3490FE-CBB5-4E36-B29A-522776D2537A}"/>
    <dgm:cxn modelId="{7616C91E-E036-4513-A004-E9BFD3638075}" type="presOf" srcId="{E1F7801C-E678-4332-8B8D-5316E1CBB9C2}" destId="{10634169-E39B-4969-98CD-A795FDB6906D}" srcOrd="0" destOrd="0" presId="urn:microsoft.com/office/officeart/2005/8/layout/vList2"/>
    <dgm:cxn modelId="{67EC0917-DAC8-4906-A88B-67B6E5B5EE81}" srcId="{E1F7801C-E678-4332-8B8D-5316E1CBB9C2}" destId="{999BC313-1401-4FBA-8209-4A1C67F048C5}" srcOrd="4" destOrd="0" parTransId="{699E6DD2-93EE-4758-A421-09DE9B4D5E9C}" sibTransId="{FE78F33B-C630-4286-8916-EC665B3B1EFD}"/>
    <dgm:cxn modelId="{32FFEB55-EAED-496C-81EC-3CE08D5D82F4}" type="presOf" srcId="{A5308E36-AEDF-4F58-8633-05A2B497B30B}" destId="{72021353-6712-4300-8186-247A9B6E2A3B}" srcOrd="0" destOrd="0" presId="urn:microsoft.com/office/officeart/2005/8/layout/vList2"/>
    <dgm:cxn modelId="{A9E493B0-07B5-40C0-9209-D4933D41E1C1}" type="presOf" srcId="{B5FA02BD-23DD-447C-8EDC-031332384334}" destId="{FF4B2450-FA6D-4D45-895D-F35E30F139FE}" srcOrd="0" destOrd="0" presId="urn:microsoft.com/office/officeart/2005/8/layout/vList2"/>
    <dgm:cxn modelId="{2E9C33F8-72D9-4A58-B17F-B92F0DB8F423}" type="presOf" srcId="{999BC313-1401-4FBA-8209-4A1C67F048C5}" destId="{0BB99FEC-48C0-4E75-BC4A-1532E59A3238}" srcOrd="0" destOrd="0" presId="urn:microsoft.com/office/officeart/2005/8/layout/vList2"/>
    <dgm:cxn modelId="{4AB95D4D-8BF8-492A-998E-126AA6588255}" type="presParOf" srcId="{10634169-E39B-4969-98CD-A795FDB6906D}" destId="{FF4B2450-FA6D-4D45-895D-F35E30F139FE}" srcOrd="0" destOrd="0" presId="urn:microsoft.com/office/officeart/2005/8/layout/vList2"/>
    <dgm:cxn modelId="{55CE23E5-442B-401F-8B73-74F5D5143C9A}" type="presParOf" srcId="{10634169-E39B-4969-98CD-A795FDB6906D}" destId="{197CBE79-9F10-464D-A319-78A1AB63AEC5}" srcOrd="1" destOrd="0" presId="urn:microsoft.com/office/officeart/2005/8/layout/vList2"/>
    <dgm:cxn modelId="{99DB49B2-E8B2-4793-870A-96DADD5C130C}" type="presParOf" srcId="{10634169-E39B-4969-98CD-A795FDB6906D}" destId="{DD423536-1997-41C3-A7AE-ECA22931F688}" srcOrd="2" destOrd="0" presId="urn:microsoft.com/office/officeart/2005/8/layout/vList2"/>
    <dgm:cxn modelId="{7B5823F2-503B-4B34-8DEB-A472D8B37E52}" type="presParOf" srcId="{10634169-E39B-4969-98CD-A795FDB6906D}" destId="{5AA05550-3015-47A9-9AD5-ECA6343F70F2}" srcOrd="3" destOrd="0" presId="urn:microsoft.com/office/officeart/2005/8/layout/vList2"/>
    <dgm:cxn modelId="{2C94615F-D5EF-4CB6-872F-7BC29AE92D1A}" type="presParOf" srcId="{10634169-E39B-4969-98CD-A795FDB6906D}" destId="{03B18AF0-954D-4A6D-AB66-4C4CE0730CBD}" srcOrd="4" destOrd="0" presId="urn:microsoft.com/office/officeart/2005/8/layout/vList2"/>
    <dgm:cxn modelId="{F4738248-7B8B-4A9A-A9BD-D9BB830062A3}" type="presParOf" srcId="{10634169-E39B-4969-98CD-A795FDB6906D}" destId="{AB637679-2A63-4AB2-A2FD-D1574AFC2350}" srcOrd="5" destOrd="0" presId="urn:microsoft.com/office/officeart/2005/8/layout/vList2"/>
    <dgm:cxn modelId="{FA3BF3C5-0D44-41CD-909E-A559591D9354}" type="presParOf" srcId="{10634169-E39B-4969-98CD-A795FDB6906D}" destId="{72021353-6712-4300-8186-247A9B6E2A3B}" srcOrd="6" destOrd="0" presId="urn:microsoft.com/office/officeart/2005/8/layout/vList2"/>
    <dgm:cxn modelId="{B2F9F496-94F4-4346-8581-FD9E5D35E89E}" type="presParOf" srcId="{10634169-E39B-4969-98CD-A795FDB6906D}" destId="{4991BAB5-A3AC-49C6-891C-86ECE0D38350}" srcOrd="7" destOrd="0" presId="urn:microsoft.com/office/officeart/2005/8/layout/vList2"/>
    <dgm:cxn modelId="{BB92A667-97C8-423E-97B6-A9CBCBD4FB1D}" type="presParOf" srcId="{10634169-E39B-4969-98CD-A795FDB6906D}" destId="{0BB99FEC-48C0-4E75-BC4A-1532E59A323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vList2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2400" b="1" dirty="0" smtClean="0"/>
            <a:t>HER YATIRIMLA GELEN İNOVASYON </a:t>
          </a:r>
          <a:endParaRPr lang="tr-TR" sz="24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886C31D3-16AB-4A79-8AC1-6A99E7426FC1}">
      <dgm:prSet custT="1"/>
      <dgm:spPr/>
      <dgm:t>
        <a:bodyPr/>
        <a:lstStyle/>
        <a:p>
          <a:pPr rtl="0"/>
          <a:r>
            <a:rPr lang="tr-TR" sz="2400" b="1" dirty="0" smtClean="0"/>
            <a:t>SADECE TEDARİKÇİ DEĞİL ÇÖZÜM ORTAĞI</a:t>
          </a:r>
          <a:endParaRPr lang="tr-TR" sz="2400" b="1" dirty="0"/>
        </a:p>
      </dgm:t>
    </dgm:pt>
    <dgm:pt modelId="{42BD09B8-2FB4-46FB-91AF-AF0FD45C210A}" type="parTrans" cxnId="{153111E9-64FB-41F0-91B7-635875598B78}">
      <dgm:prSet/>
      <dgm:spPr/>
      <dgm:t>
        <a:bodyPr/>
        <a:lstStyle/>
        <a:p>
          <a:endParaRPr lang="tr-TR"/>
        </a:p>
      </dgm:t>
    </dgm:pt>
    <dgm:pt modelId="{8F813B82-F765-4748-A3DC-B98A2933357C}" type="sibTrans" cxnId="{153111E9-64FB-41F0-91B7-635875598B78}">
      <dgm:prSet/>
      <dgm:spPr/>
      <dgm:t>
        <a:bodyPr/>
        <a:lstStyle/>
        <a:p>
          <a:endParaRPr lang="tr-TR"/>
        </a:p>
      </dgm:t>
    </dgm:pt>
    <dgm:pt modelId="{EE952392-664A-4081-ACCE-7BA608C74558}" type="pres">
      <dgm:prSet presAssocID="{CC2E58FD-17FA-4F6B-ADDA-06FCDC5181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B73EDA-568C-45F2-91F0-28A571866D82}" type="pres">
      <dgm:prSet presAssocID="{7236AA8D-E861-4766-A7A7-72A501588066}" presName="parentText" presStyleLbl="node1" presStyleIdx="0" presStyleCnt="2" custLinFactY="-45211" custLinFactNeighborX="6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8D2A6-5B9F-44AF-B3B5-09D7F1C492E6}" type="pres">
      <dgm:prSet presAssocID="{6B38DCA7-F217-4E31-9B9A-569B057AFF06}" presName="spacer" presStyleCnt="0"/>
      <dgm:spPr/>
    </dgm:pt>
    <dgm:pt modelId="{B5234D5E-3B81-4E7D-928F-8006AA1330DD}" type="pres">
      <dgm:prSet presAssocID="{886C31D3-16AB-4A79-8AC1-6A99E7426FC1}" presName="parentText" presStyleLbl="node1" presStyleIdx="1" presStyleCnt="2" custLinFactY="-145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53111E9-64FB-41F0-91B7-635875598B78}" srcId="{CC2E58FD-17FA-4F6B-ADDA-06FCDC518184}" destId="{886C31D3-16AB-4A79-8AC1-6A99E7426FC1}" srcOrd="1" destOrd="0" parTransId="{42BD09B8-2FB4-46FB-91AF-AF0FD45C210A}" sibTransId="{8F813B82-F765-4748-A3DC-B98A2933357C}"/>
    <dgm:cxn modelId="{8D55EDB8-3A61-40A5-88B3-B47EE0EF0BC3}" type="presOf" srcId="{886C31D3-16AB-4A79-8AC1-6A99E7426FC1}" destId="{B5234D5E-3B81-4E7D-928F-8006AA1330DD}" srcOrd="0" destOrd="0" presId="urn:microsoft.com/office/officeart/2005/8/layout/vList2"/>
    <dgm:cxn modelId="{5400FC7A-DCEC-49C4-8DA0-80539D409E76}" type="presOf" srcId="{7236AA8D-E861-4766-A7A7-72A501588066}" destId="{5AB73EDA-568C-45F2-91F0-28A571866D82}" srcOrd="0" destOrd="0" presId="urn:microsoft.com/office/officeart/2005/8/layout/vList2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A7527EC8-B7D1-4F8D-A837-908701DA461F}" type="presOf" srcId="{CC2E58FD-17FA-4F6B-ADDA-06FCDC518184}" destId="{EE952392-664A-4081-ACCE-7BA608C74558}" srcOrd="0" destOrd="0" presId="urn:microsoft.com/office/officeart/2005/8/layout/vList2"/>
    <dgm:cxn modelId="{41A533AA-5AC0-4453-A778-EEC583EEE682}" type="presParOf" srcId="{EE952392-664A-4081-ACCE-7BA608C74558}" destId="{5AB73EDA-568C-45F2-91F0-28A571866D82}" srcOrd="0" destOrd="0" presId="urn:microsoft.com/office/officeart/2005/8/layout/vList2"/>
    <dgm:cxn modelId="{91291C28-3731-4DB2-8FB9-F97AFCEF23C3}" type="presParOf" srcId="{EE952392-664A-4081-ACCE-7BA608C74558}" destId="{4248D2A6-5B9F-44AF-B3B5-09D7F1C492E6}" srcOrd="1" destOrd="0" presId="urn:microsoft.com/office/officeart/2005/8/layout/vList2"/>
    <dgm:cxn modelId="{EA3B79F3-198E-41C5-AF70-331710CDD2B2}" type="presParOf" srcId="{EE952392-664A-4081-ACCE-7BA608C74558}" destId="{B5234D5E-3B81-4E7D-928F-8006AA1330D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AB68A3-EF02-42B1-B561-EC8C5EFC9E5C}" type="doc">
      <dgm:prSet loTypeId="urn:microsoft.com/office/officeart/2005/8/layout/list1" loCatId="list" qsTypeId="urn:microsoft.com/office/officeart/2005/8/quickstyle/3d1" qsCatId="3D" csTypeId="urn:microsoft.com/office/officeart/2005/8/colors/accent1_2#3" csCatId="accent1" phldr="1"/>
      <dgm:spPr/>
      <dgm:t>
        <a:bodyPr/>
        <a:lstStyle/>
        <a:p>
          <a:endParaRPr lang="tr-TR"/>
        </a:p>
      </dgm:t>
    </dgm:pt>
    <dgm:pt modelId="{AB042D70-2AD0-4A9F-8ADD-1C923B40D65C}">
      <dgm:prSet custT="1"/>
      <dgm:spPr/>
      <dgm:t>
        <a:bodyPr/>
        <a:lstStyle/>
        <a:p>
          <a:r>
            <a:rPr lang="en-US" sz="1800" b="0" i="0" u="none" dirty="0" smtClean="0"/>
            <a:t>TOSÇELİK </a:t>
          </a:r>
          <a:r>
            <a:rPr lang="tr-TR" sz="1800" b="0" i="0" u="none" dirty="0" smtClean="0"/>
            <a:t> PROFİL VE SAC ENDÜSTRİSİ A.Ş.</a:t>
          </a:r>
          <a:endParaRPr lang="en-US" sz="1800" dirty="0"/>
        </a:p>
      </dgm:t>
    </dgm:pt>
    <dgm:pt modelId="{89A8508A-FD41-4491-8075-40A0C58B4BE7}" type="parTrans" cxnId="{F69A1800-3CA0-4074-AF07-7B21724AA60F}">
      <dgm:prSet/>
      <dgm:spPr/>
      <dgm:t>
        <a:bodyPr/>
        <a:lstStyle/>
        <a:p>
          <a:endParaRPr lang="tr-TR"/>
        </a:p>
      </dgm:t>
    </dgm:pt>
    <dgm:pt modelId="{F4460040-224E-4E2B-A885-6DF6515FC51B}" type="sibTrans" cxnId="{F69A1800-3CA0-4074-AF07-7B21724AA60F}">
      <dgm:prSet/>
      <dgm:spPr/>
      <dgm:t>
        <a:bodyPr/>
        <a:lstStyle/>
        <a:p>
          <a:endParaRPr lang="tr-TR"/>
        </a:p>
      </dgm:t>
    </dgm:pt>
    <dgm:pt modelId="{CD0BFDF3-226D-4837-B9C5-D898E36D44BE}">
      <dgm:prSet custT="1"/>
      <dgm:spPr/>
      <dgm:t>
        <a:bodyPr/>
        <a:lstStyle/>
        <a:p>
          <a:r>
            <a:rPr lang="en-US" sz="1800" b="0" i="0" u="none" dirty="0" smtClean="0"/>
            <a:t>TOSYALI </a:t>
          </a:r>
          <a:r>
            <a:rPr lang="tr-TR" sz="1800" b="0" i="0" u="none" dirty="0" smtClean="0"/>
            <a:t>DEMİR VE ÇELİK SAN.A.Ş.</a:t>
          </a:r>
          <a:endParaRPr lang="en-US" sz="1800" dirty="0"/>
        </a:p>
      </dgm:t>
    </dgm:pt>
    <dgm:pt modelId="{498E541E-B6E4-448A-9DFD-5CDF92EFAE4D}" type="parTrans" cxnId="{9396BB2E-D2DB-4286-87C0-FFD709232916}">
      <dgm:prSet/>
      <dgm:spPr/>
      <dgm:t>
        <a:bodyPr/>
        <a:lstStyle/>
        <a:p>
          <a:endParaRPr lang="tr-TR"/>
        </a:p>
      </dgm:t>
    </dgm:pt>
    <dgm:pt modelId="{BED8270B-577F-43A5-9DA5-CA223409CBE7}" type="sibTrans" cxnId="{9396BB2E-D2DB-4286-87C0-FFD709232916}">
      <dgm:prSet/>
      <dgm:spPr/>
      <dgm:t>
        <a:bodyPr/>
        <a:lstStyle/>
        <a:p>
          <a:endParaRPr lang="tr-TR"/>
        </a:p>
      </dgm:t>
    </dgm:pt>
    <dgm:pt modelId="{08EAEA02-767A-4016-943D-680D2398172B}">
      <dgm:prSet custT="1"/>
      <dgm:spPr/>
      <dgm:t>
        <a:bodyPr/>
        <a:lstStyle/>
        <a:p>
          <a:r>
            <a:rPr lang="tr-TR" sz="1800" b="0" i="0" u="none" dirty="0" smtClean="0"/>
            <a:t>TOSÇELİK GRANÜL  SAN. A.Ş.</a:t>
          </a:r>
          <a:endParaRPr lang="tr-TR" sz="1800" dirty="0"/>
        </a:p>
      </dgm:t>
    </dgm:pt>
    <dgm:pt modelId="{34B7F9D3-660B-4610-BB34-CC5439FA0BCE}" type="parTrans" cxnId="{89E7E6E2-1E30-41A1-B2C3-D993A8E49A23}">
      <dgm:prSet/>
      <dgm:spPr/>
      <dgm:t>
        <a:bodyPr/>
        <a:lstStyle/>
        <a:p>
          <a:endParaRPr lang="tr-TR"/>
        </a:p>
      </dgm:t>
    </dgm:pt>
    <dgm:pt modelId="{F28C4DD4-1991-4722-A48A-E8AA3A45972B}" type="sibTrans" cxnId="{89E7E6E2-1E30-41A1-B2C3-D993A8E49A23}">
      <dgm:prSet/>
      <dgm:spPr/>
      <dgm:t>
        <a:bodyPr/>
        <a:lstStyle/>
        <a:p>
          <a:endParaRPr lang="tr-TR"/>
        </a:p>
      </dgm:t>
    </dgm:pt>
    <dgm:pt modelId="{D8C7F7B3-BCAB-4F42-978C-30DE91623917}">
      <dgm:prSet phldrT="[Metin]" custT="1"/>
      <dgm:spPr/>
      <dgm:t>
        <a:bodyPr/>
        <a:lstStyle/>
        <a:p>
          <a:r>
            <a:rPr lang="tr-TR" sz="1800" b="0" i="0" u="none" dirty="0" smtClean="0"/>
            <a:t>TOSYALI DIŞ TİCARET A.Ş.</a:t>
          </a:r>
          <a:endParaRPr lang="tr-TR" sz="1800" dirty="0"/>
        </a:p>
      </dgm:t>
    </dgm:pt>
    <dgm:pt modelId="{E209D711-99E4-4D43-ADEE-7D8D01217CCF}" type="parTrans" cxnId="{E27BE46B-EBDC-41CC-815D-706CB9AE2FCC}">
      <dgm:prSet/>
      <dgm:spPr/>
      <dgm:t>
        <a:bodyPr/>
        <a:lstStyle/>
        <a:p>
          <a:endParaRPr lang="tr-TR"/>
        </a:p>
      </dgm:t>
    </dgm:pt>
    <dgm:pt modelId="{706430C8-A329-4C3D-A26E-BDF07641E049}" type="sibTrans" cxnId="{E27BE46B-EBDC-41CC-815D-706CB9AE2FCC}">
      <dgm:prSet/>
      <dgm:spPr/>
      <dgm:t>
        <a:bodyPr/>
        <a:lstStyle/>
        <a:p>
          <a:endParaRPr lang="tr-TR"/>
        </a:p>
      </dgm:t>
    </dgm:pt>
    <dgm:pt modelId="{50F05417-0CE8-4CD9-85AD-DFBA573DB3C4}">
      <dgm:prSet phldrT="[Metin]" custT="1"/>
      <dgm:spPr/>
      <dgm:t>
        <a:bodyPr/>
        <a:lstStyle/>
        <a:p>
          <a:r>
            <a:rPr lang="tr-TR" sz="1800" dirty="0" smtClean="0"/>
            <a:t>TOSYALI </a:t>
          </a:r>
          <a:r>
            <a:rPr lang="en-US" sz="1800" dirty="0" smtClean="0"/>
            <a:t>ELE</a:t>
          </a:r>
          <a:r>
            <a:rPr lang="tr-TR" sz="1800" dirty="0" smtClean="0"/>
            <a:t>KTRİK  ENERJİSİ TOPTAN SATIŞ İTHALAT İHRACAT A. Ş.</a:t>
          </a:r>
          <a:endParaRPr lang="tr-TR" sz="1800" dirty="0"/>
        </a:p>
      </dgm:t>
    </dgm:pt>
    <dgm:pt modelId="{A6979543-569F-4D13-94F4-07758A414FDD}" type="parTrans" cxnId="{11A921DB-A521-49FD-9C3C-E6327962CD94}">
      <dgm:prSet/>
      <dgm:spPr/>
      <dgm:t>
        <a:bodyPr/>
        <a:lstStyle/>
        <a:p>
          <a:endParaRPr lang="tr-TR"/>
        </a:p>
      </dgm:t>
    </dgm:pt>
    <dgm:pt modelId="{09EFCFF4-9B95-449C-ACC7-27E79F766A71}" type="sibTrans" cxnId="{11A921DB-A521-49FD-9C3C-E6327962CD94}">
      <dgm:prSet/>
      <dgm:spPr/>
      <dgm:t>
        <a:bodyPr/>
        <a:lstStyle/>
        <a:p>
          <a:endParaRPr lang="tr-TR"/>
        </a:p>
      </dgm:t>
    </dgm:pt>
    <dgm:pt modelId="{81565E7A-D55B-4A3A-A241-AA85647F5AB9}">
      <dgm:prSet phldrT="[Metin]" custT="1"/>
      <dgm:spPr/>
      <dgm:t>
        <a:bodyPr/>
        <a:lstStyle/>
        <a:p>
          <a:r>
            <a:rPr lang="tr-TR" sz="1800" dirty="0" smtClean="0"/>
            <a:t>TOSYALI   ALGERIA  (CEZAYİR). </a:t>
          </a:r>
          <a:endParaRPr lang="tr-TR" sz="1800" dirty="0"/>
        </a:p>
      </dgm:t>
    </dgm:pt>
    <dgm:pt modelId="{F52E4EDA-64B3-4B28-9224-929F53C28CD2}" type="parTrans" cxnId="{C50A0D4F-7DDF-49D8-B926-EF118AEBF366}">
      <dgm:prSet/>
      <dgm:spPr/>
      <dgm:t>
        <a:bodyPr/>
        <a:lstStyle/>
        <a:p>
          <a:endParaRPr lang="tr-TR"/>
        </a:p>
      </dgm:t>
    </dgm:pt>
    <dgm:pt modelId="{382C13E3-9742-4C89-A1CE-07A9C290A62E}" type="sibTrans" cxnId="{C50A0D4F-7DDF-49D8-B926-EF118AEBF366}">
      <dgm:prSet/>
      <dgm:spPr/>
      <dgm:t>
        <a:bodyPr/>
        <a:lstStyle/>
        <a:p>
          <a:endParaRPr lang="tr-TR"/>
        </a:p>
      </dgm:t>
    </dgm:pt>
    <dgm:pt modelId="{B64713D5-AE2F-4E06-BD3C-E7FC82120093}">
      <dgm:prSet phldrT="[Metin]" custT="1"/>
      <dgm:spPr/>
      <dgm:t>
        <a:bodyPr/>
        <a:lstStyle/>
        <a:p>
          <a:r>
            <a:rPr lang="tr-TR" sz="1800" dirty="0" smtClean="0"/>
            <a:t>TOSYALI  DENİZCİLİK VE LİMAN İŞLETMECİLİĞİ A.Ş.</a:t>
          </a:r>
          <a:endParaRPr lang="tr-TR" sz="1800" dirty="0"/>
        </a:p>
      </dgm:t>
    </dgm:pt>
    <dgm:pt modelId="{4EBAF000-D542-4A81-95FF-9E502DC2B5FC}" type="parTrans" cxnId="{058331EF-B973-4A79-9702-22A6275C1AC4}">
      <dgm:prSet/>
      <dgm:spPr/>
      <dgm:t>
        <a:bodyPr/>
        <a:lstStyle/>
        <a:p>
          <a:endParaRPr lang="tr-TR"/>
        </a:p>
      </dgm:t>
    </dgm:pt>
    <dgm:pt modelId="{0DF247AD-47E5-41A7-9F2C-CCA80718ABF9}" type="sibTrans" cxnId="{058331EF-B973-4A79-9702-22A6275C1AC4}">
      <dgm:prSet/>
      <dgm:spPr/>
      <dgm:t>
        <a:bodyPr/>
        <a:lstStyle/>
        <a:p>
          <a:endParaRPr lang="tr-TR"/>
        </a:p>
      </dgm:t>
    </dgm:pt>
    <dgm:pt modelId="{9E005097-4E86-4643-B401-76D701F23EA3}">
      <dgm:prSet phldrT="[Metin]" custT="1"/>
      <dgm:spPr/>
      <dgm:t>
        <a:bodyPr/>
        <a:lstStyle/>
        <a:p>
          <a:r>
            <a:rPr lang="tr-TR" sz="1800" dirty="0" smtClean="0"/>
            <a:t>TOSYALI METAL AMBALAJ SANAYİ A.Ş.</a:t>
          </a:r>
          <a:endParaRPr lang="tr-TR" sz="1800" dirty="0"/>
        </a:p>
      </dgm:t>
    </dgm:pt>
    <dgm:pt modelId="{DD0C1195-0DA3-43A8-9D5F-CD33B5A32E12}" type="parTrans" cxnId="{458F780B-5529-405C-BC4F-D6CB7C296AF0}">
      <dgm:prSet/>
      <dgm:spPr/>
      <dgm:t>
        <a:bodyPr/>
        <a:lstStyle/>
        <a:p>
          <a:endParaRPr lang="tr-TR"/>
        </a:p>
      </dgm:t>
    </dgm:pt>
    <dgm:pt modelId="{B07DDF6B-B083-4A14-A93F-469740B372B7}" type="sibTrans" cxnId="{458F780B-5529-405C-BC4F-D6CB7C296AF0}">
      <dgm:prSet/>
      <dgm:spPr/>
      <dgm:t>
        <a:bodyPr/>
        <a:lstStyle/>
        <a:p>
          <a:endParaRPr lang="tr-TR"/>
        </a:p>
      </dgm:t>
    </dgm:pt>
    <dgm:pt modelId="{1E0644FD-1B91-42CF-B245-61886325B018}">
      <dgm:prSet phldrT="[Metin]" custT="1"/>
      <dgm:spPr/>
      <dgm:t>
        <a:bodyPr/>
        <a:lstStyle/>
        <a:p>
          <a:r>
            <a:rPr lang="tr-TR" sz="1800" dirty="0" smtClean="0"/>
            <a:t>TOSYALI TOYO ÇELİK A.Ş.</a:t>
          </a:r>
          <a:endParaRPr lang="tr-TR" sz="1800" dirty="0"/>
        </a:p>
      </dgm:t>
    </dgm:pt>
    <dgm:pt modelId="{4CF202E0-1A0C-45CE-9A23-9AD63765262D}" type="parTrans" cxnId="{27DC8C02-E91F-4AA7-8AC4-24A5260694B0}">
      <dgm:prSet/>
      <dgm:spPr/>
      <dgm:t>
        <a:bodyPr/>
        <a:lstStyle/>
        <a:p>
          <a:endParaRPr lang="tr-TR"/>
        </a:p>
      </dgm:t>
    </dgm:pt>
    <dgm:pt modelId="{A547FABC-9DF9-40F1-8E66-01F4ECB3803C}" type="sibTrans" cxnId="{27DC8C02-E91F-4AA7-8AC4-24A5260694B0}">
      <dgm:prSet/>
      <dgm:spPr/>
      <dgm:t>
        <a:bodyPr/>
        <a:lstStyle/>
        <a:p>
          <a:endParaRPr lang="tr-TR"/>
        </a:p>
      </dgm:t>
    </dgm:pt>
    <dgm:pt modelId="{DB391629-576C-4A8E-AF33-6B56B364351E}">
      <dgm:prSet phldrT="[Metin]" custT="1"/>
      <dgm:spPr/>
      <dgm:t>
        <a:bodyPr/>
        <a:lstStyle/>
        <a:p>
          <a:r>
            <a:rPr lang="tr-TR" sz="1800" dirty="0" smtClean="0"/>
            <a:t>TOSÇELİK NİKSİÇ ALLOYED ENGINEERING STEEL </a:t>
          </a:r>
          <a:endParaRPr lang="tr-TR" sz="1800" dirty="0"/>
        </a:p>
      </dgm:t>
    </dgm:pt>
    <dgm:pt modelId="{44797C79-99E8-48DD-BAF9-DFFF3BBD45EC}" type="parTrans" cxnId="{A7610A4E-7901-4329-86CA-996AEEB66875}">
      <dgm:prSet/>
      <dgm:spPr/>
      <dgm:t>
        <a:bodyPr/>
        <a:lstStyle/>
        <a:p>
          <a:endParaRPr lang="tr-TR"/>
        </a:p>
      </dgm:t>
    </dgm:pt>
    <dgm:pt modelId="{68E79EAE-EEF2-4AF9-81AB-479FE4F43CD5}" type="sibTrans" cxnId="{A7610A4E-7901-4329-86CA-996AEEB66875}">
      <dgm:prSet/>
      <dgm:spPr/>
      <dgm:t>
        <a:bodyPr/>
        <a:lstStyle/>
        <a:p>
          <a:endParaRPr lang="tr-TR"/>
        </a:p>
      </dgm:t>
    </dgm:pt>
    <dgm:pt modelId="{EF09FD62-7FE1-45C8-923A-59878D6E4F97}" type="pres">
      <dgm:prSet presAssocID="{2EAB68A3-EF02-42B1-B561-EC8C5EFC9E5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6068ED9-E2CB-420F-8935-94B34CC7A425}" type="pres">
      <dgm:prSet presAssocID="{AB042D70-2AD0-4A9F-8ADD-1C923B40D65C}" presName="parentLin" presStyleCnt="0"/>
      <dgm:spPr/>
    </dgm:pt>
    <dgm:pt modelId="{0C49E797-F05C-4324-BE86-1EDCB90AE93C}" type="pres">
      <dgm:prSet presAssocID="{AB042D70-2AD0-4A9F-8ADD-1C923B40D65C}" presName="parentLeftMargin" presStyleLbl="node1" presStyleIdx="0" presStyleCnt="10"/>
      <dgm:spPr/>
      <dgm:t>
        <a:bodyPr/>
        <a:lstStyle/>
        <a:p>
          <a:endParaRPr lang="tr-TR"/>
        </a:p>
      </dgm:t>
    </dgm:pt>
    <dgm:pt modelId="{D821AC04-684E-469D-A229-E6547259E995}" type="pres">
      <dgm:prSet presAssocID="{AB042D70-2AD0-4A9F-8ADD-1C923B40D65C}" presName="parentText" presStyleLbl="node1" presStyleIdx="0" presStyleCnt="10" custScaleX="98378" custLinFactNeighborX="10092" custLinFactNeighborY="-3490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03E6DD-5BF6-4E7E-9E57-DD5F2D5B3953}" type="pres">
      <dgm:prSet presAssocID="{AB042D70-2AD0-4A9F-8ADD-1C923B40D65C}" presName="negativeSpace" presStyleCnt="0"/>
      <dgm:spPr/>
    </dgm:pt>
    <dgm:pt modelId="{D0C68E49-1FDF-4988-AB2B-82294E8F9ACD}" type="pres">
      <dgm:prSet presAssocID="{AB042D70-2AD0-4A9F-8ADD-1C923B40D65C}" presName="childText" presStyleLbl="conFgAcc1" presStyleIdx="0" presStyleCnt="10" custLinFactY="-17786" custLinFactNeighborX="2752" custLinFactNeighborY="-100000">
        <dgm:presLayoutVars>
          <dgm:bulletEnabled val="1"/>
        </dgm:presLayoutVars>
      </dgm:prSet>
      <dgm:spPr/>
    </dgm:pt>
    <dgm:pt modelId="{C729217B-90F5-488F-A982-0A98336B2F46}" type="pres">
      <dgm:prSet presAssocID="{F4460040-224E-4E2B-A885-6DF6515FC51B}" presName="spaceBetweenRectangles" presStyleCnt="0"/>
      <dgm:spPr/>
    </dgm:pt>
    <dgm:pt modelId="{8632F29E-CAF4-402D-A162-462D7952CDF0}" type="pres">
      <dgm:prSet presAssocID="{CD0BFDF3-226D-4837-B9C5-D898E36D44BE}" presName="parentLin" presStyleCnt="0"/>
      <dgm:spPr/>
    </dgm:pt>
    <dgm:pt modelId="{3B6220EC-A152-4309-9DC7-466804CA1177}" type="pres">
      <dgm:prSet presAssocID="{CD0BFDF3-226D-4837-B9C5-D898E36D44BE}" presName="parentLeftMargin" presStyleLbl="node1" presStyleIdx="0" presStyleCnt="10"/>
      <dgm:spPr/>
      <dgm:t>
        <a:bodyPr/>
        <a:lstStyle/>
        <a:p>
          <a:endParaRPr lang="tr-TR"/>
        </a:p>
      </dgm:t>
    </dgm:pt>
    <dgm:pt modelId="{043A0432-1B23-4D5E-A0C1-3F62447396BA}" type="pres">
      <dgm:prSet presAssocID="{CD0BFDF3-226D-4837-B9C5-D898E36D44BE}" presName="parentText" presStyleLbl="node1" presStyleIdx="1" presStyleCnt="10" custLinFactNeighborX="-7852" custLinFactNeighborY="-1738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F40F13-606E-4FC7-870B-9B54FA2058DA}" type="pres">
      <dgm:prSet presAssocID="{CD0BFDF3-226D-4837-B9C5-D898E36D44BE}" presName="negativeSpace" presStyleCnt="0"/>
      <dgm:spPr/>
    </dgm:pt>
    <dgm:pt modelId="{C7ABC90E-1AA3-436B-9C31-25F43D89AF6F}" type="pres">
      <dgm:prSet presAssocID="{CD0BFDF3-226D-4837-B9C5-D898E36D44BE}" presName="childText" presStyleLbl="conFgAcc1" presStyleIdx="1" presStyleCnt="10">
        <dgm:presLayoutVars>
          <dgm:bulletEnabled val="1"/>
        </dgm:presLayoutVars>
      </dgm:prSet>
      <dgm:spPr/>
    </dgm:pt>
    <dgm:pt modelId="{33CF964C-8758-4C67-A76A-1C27659DA299}" type="pres">
      <dgm:prSet presAssocID="{BED8270B-577F-43A5-9DA5-CA223409CBE7}" presName="spaceBetweenRectangles" presStyleCnt="0"/>
      <dgm:spPr/>
    </dgm:pt>
    <dgm:pt modelId="{AD992A96-A93E-44D5-AB71-12500CF16E92}" type="pres">
      <dgm:prSet presAssocID="{08EAEA02-767A-4016-943D-680D2398172B}" presName="parentLin" presStyleCnt="0"/>
      <dgm:spPr/>
    </dgm:pt>
    <dgm:pt modelId="{BE30BDD8-47B9-4EF1-8768-F16C181D0726}" type="pres">
      <dgm:prSet presAssocID="{08EAEA02-767A-4016-943D-680D2398172B}" presName="parentLeftMargin" presStyleLbl="node1" presStyleIdx="1" presStyleCnt="10"/>
      <dgm:spPr/>
      <dgm:t>
        <a:bodyPr/>
        <a:lstStyle/>
        <a:p>
          <a:endParaRPr lang="tr-TR"/>
        </a:p>
      </dgm:t>
    </dgm:pt>
    <dgm:pt modelId="{65E7D16B-EA47-4B52-B3EC-5630703F3CEE}" type="pres">
      <dgm:prSet presAssocID="{08EAEA02-767A-4016-943D-680D2398172B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FD5AE1-1F58-4EFA-81E1-6838D9727FB4}" type="pres">
      <dgm:prSet presAssocID="{08EAEA02-767A-4016-943D-680D2398172B}" presName="negativeSpace" presStyleCnt="0"/>
      <dgm:spPr/>
    </dgm:pt>
    <dgm:pt modelId="{85FE4462-9DC6-48FC-BF65-F2BEF709A683}" type="pres">
      <dgm:prSet presAssocID="{08EAEA02-767A-4016-943D-680D2398172B}" presName="childText" presStyleLbl="conFgAcc1" presStyleIdx="2" presStyleCnt="10">
        <dgm:presLayoutVars>
          <dgm:bulletEnabled val="1"/>
        </dgm:presLayoutVars>
      </dgm:prSet>
      <dgm:spPr/>
    </dgm:pt>
    <dgm:pt modelId="{39267BEC-FE98-453D-9DA0-190D765D9336}" type="pres">
      <dgm:prSet presAssocID="{F28C4DD4-1991-4722-A48A-E8AA3A45972B}" presName="spaceBetweenRectangles" presStyleCnt="0"/>
      <dgm:spPr/>
    </dgm:pt>
    <dgm:pt modelId="{DEA0BA3C-047D-456F-81CC-A61100840AFF}" type="pres">
      <dgm:prSet presAssocID="{D8C7F7B3-BCAB-4F42-978C-30DE91623917}" presName="parentLin" presStyleCnt="0"/>
      <dgm:spPr/>
    </dgm:pt>
    <dgm:pt modelId="{77FB0349-34F0-4C51-8BA7-D14DA27AC995}" type="pres">
      <dgm:prSet presAssocID="{D8C7F7B3-BCAB-4F42-978C-30DE91623917}" presName="parentLeftMargin" presStyleLbl="node1" presStyleIdx="2" presStyleCnt="10"/>
      <dgm:spPr/>
      <dgm:t>
        <a:bodyPr/>
        <a:lstStyle/>
        <a:p>
          <a:endParaRPr lang="tr-TR"/>
        </a:p>
      </dgm:t>
    </dgm:pt>
    <dgm:pt modelId="{2BDADC78-0980-495E-B4E0-0EC75D5A4AE9}" type="pres">
      <dgm:prSet presAssocID="{D8C7F7B3-BCAB-4F42-978C-30DE91623917}" presName="parentText" presStyleLbl="node1" presStyleIdx="3" presStyleCnt="10" custScaleY="109497" custLinFactNeighborX="10496" custLinFactNeighborY="-1234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5D3828-9714-4ED6-A77D-39AC40FA5B79}" type="pres">
      <dgm:prSet presAssocID="{D8C7F7B3-BCAB-4F42-978C-30DE91623917}" presName="negativeSpace" presStyleCnt="0"/>
      <dgm:spPr/>
    </dgm:pt>
    <dgm:pt modelId="{DF9F716C-897D-493C-BE9F-7E097849A735}" type="pres">
      <dgm:prSet presAssocID="{D8C7F7B3-BCAB-4F42-978C-30DE91623917}" presName="childText" presStyleLbl="conFgAcc1" presStyleIdx="3" presStyleCnt="10">
        <dgm:presLayoutVars>
          <dgm:bulletEnabled val="1"/>
        </dgm:presLayoutVars>
      </dgm:prSet>
      <dgm:spPr/>
    </dgm:pt>
    <dgm:pt modelId="{052E6DCD-F772-425E-A32E-31A14799A721}" type="pres">
      <dgm:prSet presAssocID="{706430C8-A329-4C3D-A26E-BDF07641E049}" presName="spaceBetweenRectangles" presStyleCnt="0"/>
      <dgm:spPr/>
    </dgm:pt>
    <dgm:pt modelId="{AA517761-4730-4478-AEC4-C4279248D780}" type="pres">
      <dgm:prSet presAssocID="{50F05417-0CE8-4CD9-85AD-DFBA573DB3C4}" presName="parentLin" presStyleCnt="0"/>
      <dgm:spPr/>
    </dgm:pt>
    <dgm:pt modelId="{17A5E20C-17C4-41F7-A887-034D424B2F37}" type="pres">
      <dgm:prSet presAssocID="{50F05417-0CE8-4CD9-85AD-DFBA573DB3C4}" presName="parentLeftMargin" presStyleLbl="node1" presStyleIdx="3" presStyleCnt="10"/>
      <dgm:spPr/>
      <dgm:t>
        <a:bodyPr/>
        <a:lstStyle/>
        <a:p>
          <a:endParaRPr lang="tr-TR"/>
        </a:p>
      </dgm:t>
    </dgm:pt>
    <dgm:pt modelId="{72BE48E7-CA4D-4DE7-8351-0F0E36F55466}" type="pres">
      <dgm:prSet presAssocID="{50F05417-0CE8-4CD9-85AD-DFBA573DB3C4}" presName="parentText" presStyleLbl="node1" presStyleIdx="4" presStyleCnt="10" custScaleX="100713" custScaleY="20927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43F6F9-1616-48A5-BD4B-01720558ED7A}" type="pres">
      <dgm:prSet presAssocID="{50F05417-0CE8-4CD9-85AD-DFBA573DB3C4}" presName="negativeSpace" presStyleCnt="0"/>
      <dgm:spPr/>
    </dgm:pt>
    <dgm:pt modelId="{6DD4C142-EDF8-43F4-B1A7-D27639017A46}" type="pres">
      <dgm:prSet presAssocID="{50F05417-0CE8-4CD9-85AD-DFBA573DB3C4}" presName="childText" presStyleLbl="conFgAcc1" presStyleIdx="4" presStyleCnt="10">
        <dgm:presLayoutVars>
          <dgm:bulletEnabled val="1"/>
        </dgm:presLayoutVars>
      </dgm:prSet>
      <dgm:spPr/>
    </dgm:pt>
    <dgm:pt modelId="{264F582E-F1E4-4F84-A4B1-240FE259C959}" type="pres">
      <dgm:prSet presAssocID="{09EFCFF4-9B95-449C-ACC7-27E79F766A71}" presName="spaceBetweenRectangles" presStyleCnt="0"/>
      <dgm:spPr/>
    </dgm:pt>
    <dgm:pt modelId="{8C3EA70C-1F6D-4BC4-83A4-62AE7B350AF1}" type="pres">
      <dgm:prSet presAssocID="{1E0644FD-1B91-42CF-B245-61886325B018}" presName="parentLin" presStyleCnt="0"/>
      <dgm:spPr/>
    </dgm:pt>
    <dgm:pt modelId="{DEF63B52-E9A8-44A9-8B1E-F9F66FC3BDEB}" type="pres">
      <dgm:prSet presAssocID="{1E0644FD-1B91-42CF-B245-61886325B018}" presName="parentLeftMargin" presStyleLbl="node1" presStyleIdx="4" presStyleCnt="10"/>
      <dgm:spPr/>
      <dgm:t>
        <a:bodyPr/>
        <a:lstStyle/>
        <a:p>
          <a:endParaRPr lang="tr-TR"/>
        </a:p>
      </dgm:t>
    </dgm:pt>
    <dgm:pt modelId="{1957457E-6528-4D87-B128-3F544F789268}" type="pres">
      <dgm:prSet presAssocID="{1E0644FD-1B91-42CF-B245-61886325B018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4AF89EF-7460-410F-A53F-1C23BEE623E2}" type="pres">
      <dgm:prSet presAssocID="{1E0644FD-1B91-42CF-B245-61886325B018}" presName="negativeSpace" presStyleCnt="0"/>
      <dgm:spPr/>
    </dgm:pt>
    <dgm:pt modelId="{61EEC3A5-A594-45FB-A252-AF52F2DD0E5E}" type="pres">
      <dgm:prSet presAssocID="{1E0644FD-1B91-42CF-B245-61886325B018}" presName="childText" presStyleLbl="conFgAcc1" presStyleIdx="5" presStyleCnt="10">
        <dgm:presLayoutVars>
          <dgm:bulletEnabled val="1"/>
        </dgm:presLayoutVars>
      </dgm:prSet>
      <dgm:spPr/>
    </dgm:pt>
    <dgm:pt modelId="{1F8086CF-D60C-4DBD-AD3A-6563657398C9}" type="pres">
      <dgm:prSet presAssocID="{A547FABC-9DF9-40F1-8E66-01F4ECB3803C}" presName="spaceBetweenRectangles" presStyleCnt="0"/>
      <dgm:spPr/>
    </dgm:pt>
    <dgm:pt modelId="{42BF6964-8DBD-45C4-866C-9912AF42E37C}" type="pres">
      <dgm:prSet presAssocID="{DB391629-576C-4A8E-AF33-6B56B364351E}" presName="parentLin" presStyleCnt="0"/>
      <dgm:spPr/>
    </dgm:pt>
    <dgm:pt modelId="{D2D4F1F7-0BC9-47E5-9291-38A90B07F953}" type="pres">
      <dgm:prSet presAssocID="{DB391629-576C-4A8E-AF33-6B56B364351E}" presName="parentLeftMargin" presStyleLbl="node1" presStyleIdx="5" presStyleCnt="10"/>
      <dgm:spPr/>
      <dgm:t>
        <a:bodyPr/>
        <a:lstStyle/>
        <a:p>
          <a:endParaRPr lang="tr-TR"/>
        </a:p>
      </dgm:t>
    </dgm:pt>
    <dgm:pt modelId="{7EA33B23-7BFB-4983-8879-7134A67CC6F6}" type="pres">
      <dgm:prSet presAssocID="{DB391629-576C-4A8E-AF33-6B56B364351E}" presName="parentText" presStyleLbl="node1" presStyleIdx="6" presStyleCnt="10" custScaleX="100713" custScaleY="1004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99DD9A5-6FA4-4795-8C51-E3E4A005CD01}" type="pres">
      <dgm:prSet presAssocID="{DB391629-576C-4A8E-AF33-6B56B364351E}" presName="negativeSpace" presStyleCnt="0"/>
      <dgm:spPr/>
    </dgm:pt>
    <dgm:pt modelId="{0E00BEBB-26C9-46A7-B7BC-951A7FC065BA}" type="pres">
      <dgm:prSet presAssocID="{DB391629-576C-4A8E-AF33-6B56B364351E}" presName="childText" presStyleLbl="conFgAcc1" presStyleIdx="6" presStyleCnt="10">
        <dgm:presLayoutVars>
          <dgm:bulletEnabled val="1"/>
        </dgm:presLayoutVars>
      </dgm:prSet>
      <dgm:spPr/>
    </dgm:pt>
    <dgm:pt modelId="{5540D742-74FB-4B01-AD76-68ED36E21707}" type="pres">
      <dgm:prSet presAssocID="{68E79EAE-EEF2-4AF9-81AB-479FE4F43CD5}" presName="spaceBetweenRectangles" presStyleCnt="0"/>
      <dgm:spPr/>
    </dgm:pt>
    <dgm:pt modelId="{5200D0B0-E99E-466A-8935-7E54085F9DBA}" type="pres">
      <dgm:prSet presAssocID="{81565E7A-D55B-4A3A-A241-AA85647F5AB9}" presName="parentLin" presStyleCnt="0"/>
      <dgm:spPr/>
    </dgm:pt>
    <dgm:pt modelId="{330C105D-15AF-43F0-A138-EDCFD7FFC682}" type="pres">
      <dgm:prSet presAssocID="{81565E7A-D55B-4A3A-A241-AA85647F5AB9}" presName="parentLeftMargin" presStyleLbl="node1" presStyleIdx="6" presStyleCnt="10"/>
      <dgm:spPr/>
      <dgm:t>
        <a:bodyPr/>
        <a:lstStyle/>
        <a:p>
          <a:endParaRPr lang="tr-TR"/>
        </a:p>
      </dgm:t>
    </dgm:pt>
    <dgm:pt modelId="{76963BCF-7D3D-4152-A2C1-1231A4D2D7E4}" type="pres">
      <dgm:prSet presAssocID="{81565E7A-D55B-4A3A-A241-AA85647F5AB9}" presName="parentText" presStyleLbl="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0A039C-4E40-4FFE-825B-6C795BA77849}" type="pres">
      <dgm:prSet presAssocID="{81565E7A-D55B-4A3A-A241-AA85647F5AB9}" presName="negativeSpace" presStyleCnt="0"/>
      <dgm:spPr/>
    </dgm:pt>
    <dgm:pt modelId="{87F34DD5-42F5-4305-8F92-949C27955371}" type="pres">
      <dgm:prSet presAssocID="{81565E7A-D55B-4A3A-A241-AA85647F5AB9}" presName="childText" presStyleLbl="conFgAcc1" presStyleIdx="7" presStyleCnt="10">
        <dgm:presLayoutVars>
          <dgm:bulletEnabled val="1"/>
        </dgm:presLayoutVars>
      </dgm:prSet>
      <dgm:spPr/>
    </dgm:pt>
    <dgm:pt modelId="{A2E3091E-1D87-45B8-8A95-D9F62BBC0CED}" type="pres">
      <dgm:prSet presAssocID="{382C13E3-9742-4C89-A1CE-07A9C290A62E}" presName="spaceBetweenRectangles" presStyleCnt="0"/>
      <dgm:spPr/>
    </dgm:pt>
    <dgm:pt modelId="{F830F370-B536-4C8C-ABD7-519CF20B419E}" type="pres">
      <dgm:prSet presAssocID="{B64713D5-AE2F-4E06-BD3C-E7FC82120093}" presName="parentLin" presStyleCnt="0"/>
      <dgm:spPr/>
    </dgm:pt>
    <dgm:pt modelId="{9BE56DAE-9298-4F5F-B206-C60CFB293887}" type="pres">
      <dgm:prSet presAssocID="{B64713D5-AE2F-4E06-BD3C-E7FC82120093}" presName="parentLeftMargin" presStyleLbl="node1" presStyleIdx="7" presStyleCnt="10"/>
      <dgm:spPr/>
      <dgm:t>
        <a:bodyPr/>
        <a:lstStyle/>
        <a:p>
          <a:endParaRPr lang="tr-TR"/>
        </a:p>
      </dgm:t>
    </dgm:pt>
    <dgm:pt modelId="{D81155F4-3642-4A84-9A7E-5DC2CB1B18EA}" type="pres">
      <dgm:prSet presAssocID="{B64713D5-AE2F-4E06-BD3C-E7FC82120093}" presName="parentText" presStyleLbl="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5BEFB0F-B7DA-453A-8999-EFF50CD64F64}" type="pres">
      <dgm:prSet presAssocID="{B64713D5-AE2F-4E06-BD3C-E7FC82120093}" presName="negativeSpace" presStyleCnt="0"/>
      <dgm:spPr/>
    </dgm:pt>
    <dgm:pt modelId="{AEB6ECC4-AD61-4213-8E09-8BD1C636BCE4}" type="pres">
      <dgm:prSet presAssocID="{B64713D5-AE2F-4E06-BD3C-E7FC82120093}" presName="childText" presStyleLbl="conFgAcc1" presStyleIdx="8" presStyleCnt="10">
        <dgm:presLayoutVars>
          <dgm:bulletEnabled val="1"/>
        </dgm:presLayoutVars>
      </dgm:prSet>
      <dgm:spPr/>
    </dgm:pt>
    <dgm:pt modelId="{9D8B5B02-462D-4DBA-99E4-0669679E0804}" type="pres">
      <dgm:prSet presAssocID="{0DF247AD-47E5-41A7-9F2C-CCA80718ABF9}" presName="spaceBetweenRectangles" presStyleCnt="0"/>
      <dgm:spPr/>
    </dgm:pt>
    <dgm:pt modelId="{6D7C50D5-5C59-40A2-997D-EF10D48F92BD}" type="pres">
      <dgm:prSet presAssocID="{9E005097-4E86-4643-B401-76D701F23EA3}" presName="parentLin" presStyleCnt="0"/>
      <dgm:spPr/>
    </dgm:pt>
    <dgm:pt modelId="{9D908AA3-EAB5-4A0A-A949-920D4DC14F89}" type="pres">
      <dgm:prSet presAssocID="{9E005097-4E86-4643-B401-76D701F23EA3}" presName="parentLeftMargin" presStyleLbl="node1" presStyleIdx="8" presStyleCnt="10"/>
      <dgm:spPr/>
      <dgm:t>
        <a:bodyPr/>
        <a:lstStyle/>
        <a:p>
          <a:endParaRPr lang="tr-TR"/>
        </a:p>
      </dgm:t>
    </dgm:pt>
    <dgm:pt modelId="{B24B7B31-FC7D-4899-BD48-1E7A87EECD7F}" type="pres">
      <dgm:prSet presAssocID="{9E005097-4E86-4643-B401-76D701F23EA3}" presName="parentText" presStyleLbl="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F252AF0-F64E-4D27-A3C9-1838A128402F}" type="pres">
      <dgm:prSet presAssocID="{9E005097-4E86-4643-B401-76D701F23EA3}" presName="negativeSpace" presStyleCnt="0"/>
      <dgm:spPr/>
    </dgm:pt>
    <dgm:pt modelId="{CC2DCEF5-3AA4-4944-84BB-FBD493E0BC62}" type="pres">
      <dgm:prSet presAssocID="{9E005097-4E86-4643-B401-76D701F23EA3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C3EF6285-0E71-4A12-BB91-74EAA5971F2F}" type="presOf" srcId="{B64713D5-AE2F-4E06-BD3C-E7FC82120093}" destId="{9BE56DAE-9298-4F5F-B206-C60CFB293887}" srcOrd="0" destOrd="0" presId="urn:microsoft.com/office/officeart/2005/8/layout/list1"/>
    <dgm:cxn modelId="{458F780B-5529-405C-BC4F-D6CB7C296AF0}" srcId="{2EAB68A3-EF02-42B1-B561-EC8C5EFC9E5C}" destId="{9E005097-4E86-4643-B401-76D701F23EA3}" srcOrd="9" destOrd="0" parTransId="{DD0C1195-0DA3-43A8-9D5F-CD33B5A32E12}" sibTransId="{B07DDF6B-B083-4A14-A93F-469740B372B7}"/>
    <dgm:cxn modelId="{09775EB0-CFF9-4B7A-82E6-D2D947250EEC}" type="presOf" srcId="{81565E7A-D55B-4A3A-A241-AA85647F5AB9}" destId="{330C105D-15AF-43F0-A138-EDCFD7FFC682}" srcOrd="0" destOrd="0" presId="urn:microsoft.com/office/officeart/2005/8/layout/list1"/>
    <dgm:cxn modelId="{977BCC10-65CC-40B0-8B5F-88AB39B5BB04}" type="presOf" srcId="{81565E7A-D55B-4A3A-A241-AA85647F5AB9}" destId="{76963BCF-7D3D-4152-A2C1-1231A4D2D7E4}" srcOrd="1" destOrd="0" presId="urn:microsoft.com/office/officeart/2005/8/layout/list1"/>
    <dgm:cxn modelId="{2B15D113-F11E-4A6C-A467-0174F6E98984}" type="presOf" srcId="{CD0BFDF3-226D-4837-B9C5-D898E36D44BE}" destId="{3B6220EC-A152-4309-9DC7-466804CA1177}" srcOrd="0" destOrd="0" presId="urn:microsoft.com/office/officeart/2005/8/layout/list1"/>
    <dgm:cxn modelId="{11A921DB-A521-49FD-9C3C-E6327962CD94}" srcId="{2EAB68A3-EF02-42B1-B561-EC8C5EFC9E5C}" destId="{50F05417-0CE8-4CD9-85AD-DFBA573DB3C4}" srcOrd="4" destOrd="0" parTransId="{A6979543-569F-4D13-94F4-07758A414FDD}" sibTransId="{09EFCFF4-9B95-449C-ACC7-27E79F766A71}"/>
    <dgm:cxn modelId="{9396BB2E-D2DB-4286-87C0-FFD709232916}" srcId="{2EAB68A3-EF02-42B1-B561-EC8C5EFC9E5C}" destId="{CD0BFDF3-226D-4837-B9C5-D898E36D44BE}" srcOrd="1" destOrd="0" parTransId="{498E541E-B6E4-448A-9DFD-5CDF92EFAE4D}" sibTransId="{BED8270B-577F-43A5-9DA5-CA223409CBE7}"/>
    <dgm:cxn modelId="{058331EF-B973-4A79-9702-22A6275C1AC4}" srcId="{2EAB68A3-EF02-42B1-B561-EC8C5EFC9E5C}" destId="{B64713D5-AE2F-4E06-BD3C-E7FC82120093}" srcOrd="8" destOrd="0" parTransId="{4EBAF000-D542-4A81-95FF-9E502DC2B5FC}" sibTransId="{0DF247AD-47E5-41A7-9F2C-CCA80718ABF9}"/>
    <dgm:cxn modelId="{E27BE46B-EBDC-41CC-815D-706CB9AE2FCC}" srcId="{2EAB68A3-EF02-42B1-B561-EC8C5EFC9E5C}" destId="{D8C7F7B3-BCAB-4F42-978C-30DE91623917}" srcOrd="3" destOrd="0" parTransId="{E209D711-99E4-4D43-ADEE-7D8D01217CCF}" sibTransId="{706430C8-A329-4C3D-A26E-BDF07641E049}"/>
    <dgm:cxn modelId="{9B7309DE-66CE-4FD5-A365-BBF6A3E77F77}" type="presOf" srcId="{50F05417-0CE8-4CD9-85AD-DFBA573DB3C4}" destId="{72BE48E7-CA4D-4DE7-8351-0F0E36F55466}" srcOrd="1" destOrd="0" presId="urn:microsoft.com/office/officeart/2005/8/layout/list1"/>
    <dgm:cxn modelId="{45F3741C-96C1-48A4-840B-C916C46DD788}" type="presOf" srcId="{D8C7F7B3-BCAB-4F42-978C-30DE91623917}" destId="{77FB0349-34F0-4C51-8BA7-D14DA27AC995}" srcOrd="0" destOrd="0" presId="urn:microsoft.com/office/officeart/2005/8/layout/list1"/>
    <dgm:cxn modelId="{206DCD47-6884-4B84-9073-259DFDAA0D16}" type="presOf" srcId="{9E005097-4E86-4643-B401-76D701F23EA3}" destId="{9D908AA3-EAB5-4A0A-A949-920D4DC14F89}" srcOrd="0" destOrd="0" presId="urn:microsoft.com/office/officeart/2005/8/layout/list1"/>
    <dgm:cxn modelId="{F69A1800-3CA0-4074-AF07-7B21724AA60F}" srcId="{2EAB68A3-EF02-42B1-B561-EC8C5EFC9E5C}" destId="{AB042D70-2AD0-4A9F-8ADD-1C923B40D65C}" srcOrd="0" destOrd="0" parTransId="{89A8508A-FD41-4491-8075-40A0C58B4BE7}" sibTransId="{F4460040-224E-4E2B-A885-6DF6515FC51B}"/>
    <dgm:cxn modelId="{78279CCE-1046-4B43-B72F-EAD53C4EF149}" type="presOf" srcId="{AB042D70-2AD0-4A9F-8ADD-1C923B40D65C}" destId="{D821AC04-684E-469D-A229-E6547259E995}" srcOrd="1" destOrd="0" presId="urn:microsoft.com/office/officeart/2005/8/layout/list1"/>
    <dgm:cxn modelId="{A7610A4E-7901-4329-86CA-996AEEB66875}" srcId="{2EAB68A3-EF02-42B1-B561-EC8C5EFC9E5C}" destId="{DB391629-576C-4A8E-AF33-6B56B364351E}" srcOrd="6" destOrd="0" parTransId="{44797C79-99E8-48DD-BAF9-DFFF3BBD45EC}" sibTransId="{68E79EAE-EEF2-4AF9-81AB-479FE4F43CD5}"/>
    <dgm:cxn modelId="{A9099F15-3AE8-416A-88FB-E550A2CC9A5E}" type="presOf" srcId="{9E005097-4E86-4643-B401-76D701F23EA3}" destId="{B24B7B31-FC7D-4899-BD48-1E7A87EECD7F}" srcOrd="1" destOrd="0" presId="urn:microsoft.com/office/officeart/2005/8/layout/list1"/>
    <dgm:cxn modelId="{00AE5CC3-E18B-48E2-B0B5-0794F33CB55E}" type="presOf" srcId="{AB042D70-2AD0-4A9F-8ADD-1C923B40D65C}" destId="{0C49E797-F05C-4324-BE86-1EDCB90AE93C}" srcOrd="0" destOrd="0" presId="urn:microsoft.com/office/officeart/2005/8/layout/list1"/>
    <dgm:cxn modelId="{1E7EBEFD-0E65-4A23-BB11-A59A1F33CB25}" type="presOf" srcId="{1E0644FD-1B91-42CF-B245-61886325B018}" destId="{1957457E-6528-4D87-B128-3F544F789268}" srcOrd="1" destOrd="0" presId="urn:microsoft.com/office/officeart/2005/8/layout/list1"/>
    <dgm:cxn modelId="{22857D5A-7215-4920-98C5-2A23DA37A21B}" type="presOf" srcId="{DB391629-576C-4A8E-AF33-6B56B364351E}" destId="{D2D4F1F7-0BC9-47E5-9291-38A90B07F953}" srcOrd="0" destOrd="0" presId="urn:microsoft.com/office/officeart/2005/8/layout/list1"/>
    <dgm:cxn modelId="{2CD5245B-E9AF-4D72-8652-CB5F3EEE48FB}" type="presOf" srcId="{08EAEA02-767A-4016-943D-680D2398172B}" destId="{65E7D16B-EA47-4B52-B3EC-5630703F3CEE}" srcOrd="1" destOrd="0" presId="urn:microsoft.com/office/officeart/2005/8/layout/list1"/>
    <dgm:cxn modelId="{0041A304-FE1E-4FD1-81EA-46752F80158D}" type="presOf" srcId="{50F05417-0CE8-4CD9-85AD-DFBA573DB3C4}" destId="{17A5E20C-17C4-41F7-A887-034D424B2F37}" srcOrd="0" destOrd="0" presId="urn:microsoft.com/office/officeart/2005/8/layout/list1"/>
    <dgm:cxn modelId="{A5E8F8B4-B660-4366-8ACC-9F8922EC12C4}" type="presOf" srcId="{DB391629-576C-4A8E-AF33-6B56B364351E}" destId="{7EA33B23-7BFB-4983-8879-7134A67CC6F6}" srcOrd="1" destOrd="0" presId="urn:microsoft.com/office/officeart/2005/8/layout/list1"/>
    <dgm:cxn modelId="{C50A0D4F-7DDF-49D8-B926-EF118AEBF366}" srcId="{2EAB68A3-EF02-42B1-B561-EC8C5EFC9E5C}" destId="{81565E7A-D55B-4A3A-A241-AA85647F5AB9}" srcOrd="7" destOrd="0" parTransId="{F52E4EDA-64B3-4B28-9224-929F53C28CD2}" sibTransId="{382C13E3-9742-4C89-A1CE-07A9C290A62E}"/>
    <dgm:cxn modelId="{59244826-4F97-46BF-9EB3-5EF9398AFCB4}" type="presOf" srcId="{2EAB68A3-EF02-42B1-B561-EC8C5EFC9E5C}" destId="{EF09FD62-7FE1-45C8-923A-59878D6E4F97}" srcOrd="0" destOrd="0" presId="urn:microsoft.com/office/officeart/2005/8/layout/list1"/>
    <dgm:cxn modelId="{611039B6-15C4-4077-9F95-C0327D7444A9}" type="presOf" srcId="{1E0644FD-1B91-42CF-B245-61886325B018}" destId="{DEF63B52-E9A8-44A9-8B1E-F9F66FC3BDEB}" srcOrd="0" destOrd="0" presId="urn:microsoft.com/office/officeart/2005/8/layout/list1"/>
    <dgm:cxn modelId="{6908D35C-46DE-43FE-A1FD-275D934B4713}" type="presOf" srcId="{D8C7F7B3-BCAB-4F42-978C-30DE91623917}" destId="{2BDADC78-0980-495E-B4E0-0EC75D5A4AE9}" srcOrd="1" destOrd="0" presId="urn:microsoft.com/office/officeart/2005/8/layout/list1"/>
    <dgm:cxn modelId="{93F7BC3E-ECBC-4837-AD76-611AB8362BB0}" type="presOf" srcId="{08EAEA02-767A-4016-943D-680D2398172B}" destId="{BE30BDD8-47B9-4EF1-8768-F16C181D0726}" srcOrd="0" destOrd="0" presId="urn:microsoft.com/office/officeart/2005/8/layout/list1"/>
    <dgm:cxn modelId="{0FBA912E-427E-4311-947A-76FD1BA33ADB}" type="presOf" srcId="{CD0BFDF3-226D-4837-B9C5-D898E36D44BE}" destId="{043A0432-1B23-4D5E-A0C1-3F62447396BA}" srcOrd="1" destOrd="0" presId="urn:microsoft.com/office/officeart/2005/8/layout/list1"/>
    <dgm:cxn modelId="{27DC8C02-E91F-4AA7-8AC4-24A5260694B0}" srcId="{2EAB68A3-EF02-42B1-B561-EC8C5EFC9E5C}" destId="{1E0644FD-1B91-42CF-B245-61886325B018}" srcOrd="5" destOrd="0" parTransId="{4CF202E0-1A0C-45CE-9A23-9AD63765262D}" sibTransId="{A547FABC-9DF9-40F1-8E66-01F4ECB3803C}"/>
    <dgm:cxn modelId="{1D61B205-04DD-4805-A748-F034DD366246}" type="presOf" srcId="{B64713D5-AE2F-4E06-BD3C-E7FC82120093}" destId="{D81155F4-3642-4A84-9A7E-5DC2CB1B18EA}" srcOrd="1" destOrd="0" presId="urn:microsoft.com/office/officeart/2005/8/layout/list1"/>
    <dgm:cxn modelId="{89E7E6E2-1E30-41A1-B2C3-D993A8E49A23}" srcId="{2EAB68A3-EF02-42B1-B561-EC8C5EFC9E5C}" destId="{08EAEA02-767A-4016-943D-680D2398172B}" srcOrd="2" destOrd="0" parTransId="{34B7F9D3-660B-4610-BB34-CC5439FA0BCE}" sibTransId="{F28C4DD4-1991-4722-A48A-E8AA3A45972B}"/>
    <dgm:cxn modelId="{A5BD0550-ED49-4E3B-A676-B47BD454F2AD}" type="presParOf" srcId="{EF09FD62-7FE1-45C8-923A-59878D6E4F97}" destId="{16068ED9-E2CB-420F-8935-94B34CC7A425}" srcOrd="0" destOrd="0" presId="urn:microsoft.com/office/officeart/2005/8/layout/list1"/>
    <dgm:cxn modelId="{FA94E1CB-4E4A-4EC9-AED1-45808AB9DC11}" type="presParOf" srcId="{16068ED9-E2CB-420F-8935-94B34CC7A425}" destId="{0C49E797-F05C-4324-BE86-1EDCB90AE93C}" srcOrd="0" destOrd="0" presId="urn:microsoft.com/office/officeart/2005/8/layout/list1"/>
    <dgm:cxn modelId="{52D73B37-18C5-4229-821E-CCC20890245E}" type="presParOf" srcId="{16068ED9-E2CB-420F-8935-94B34CC7A425}" destId="{D821AC04-684E-469D-A229-E6547259E995}" srcOrd="1" destOrd="0" presId="urn:microsoft.com/office/officeart/2005/8/layout/list1"/>
    <dgm:cxn modelId="{3DFC0E7C-2BEC-4577-B061-71967127B5F1}" type="presParOf" srcId="{EF09FD62-7FE1-45C8-923A-59878D6E4F97}" destId="{9C03E6DD-5BF6-4E7E-9E57-DD5F2D5B3953}" srcOrd="1" destOrd="0" presId="urn:microsoft.com/office/officeart/2005/8/layout/list1"/>
    <dgm:cxn modelId="{9166CEA6-17BB-4566-A89A-9B2451CFACBE}" type="presParOf" srcId="{EF09FD62-7FE1-45C8-923A-59878D6E4F97}" destId="{D0C68E49-1FDF-4988-AB2B-82294E8F9ACD}" srcOrd="2" destOrd="0" presId="urn:microsoft.com/office/officeart/2005/8/layout/list1"/>
    <dgm:cxn modelId="{975138E3-6FE6-419F-84E4-573E5480EF78}" type="presParOf" srcId="{EF09FD62-7FE1-45C8-923A-59878D6E4F97}" destId="{C729217B-90F5-488F-A982-0A98336B2F46}" srcOrd="3" destOrd="0" presId="urn:microsoft.com/office/officeart/2005/8/layout/list1"/>
    <dgm:cxn modelId="{119545BA-8CF9-47C7-82C1-70141B366149}" type="presParOf" srcId="{EF09FD62-7FE1-45C8-923A-59878D6E4F97}" destId="{8632F29E-CAF4-402D-A162-462D7952CDF0}" srcOrd="4" destOrd="0" presId="urn:microsoft.com/office/officeart/2005/8/layout/list1"/>
    <dgm:cxn modelId="{F395D13E-E32E-4C9A-BEE2-703B9095BDBE}" type="presParOf" srcId="{8632F29E-CAF4-402D-A162-462D7952CDF0}" destId="{3B6220EC-A152-4309-9DC7-466804CA1177}" srcOrd="0" destOrd="0" presId="urn:microsoft.com/office/officeart/2005/8/layout/list1"/>
    <dgm:cxn modelId="{E4B7BF69-BCCF-466F-96ED-FBE2800E4FF1}" type="presParOf" srcId="{8632F29E-CAF4-402D-A162-462D7952CDF0}" destId="{043A0432-1B23-4D5E-A0C1-3F62447396BA}" srcOrd="1" destOrd="0" presId="urn:microsoft.com/office/officeart/2005/8/layout/list1"/>
    <dgm:cxn modelId="{8A8081F1-38BD-411C-BBC8-DC6CC4CD9408}" type="presParOf" srcId="{EF09FD62-7FE1-45C8-923A-59878D6E4F97}" destId="{42F40F13-606E-4FC7-870B-9B54FA2058DA}" srcOrd="5" destOrd="0" presId="urn:microsoft.com/office/officeart/2005/8/layout/list1"/>
    <dgm:cxn modelId="{25F9840B-61F1-4510-8F47-E48048316F3E}" type="presParOf" srcId="{EF09FD62-7FE1-45C8-923A-59878D6E4F97}" destId="{C7ABC90E-1AA3-436B-9C31-25F43D89AF6F}" srcOrd="6" destOrd="0" presId="urn:microsoft.com/office/officeart/2005/8/layout/list1"/>
    <dgm:cxn modelId="{309A2C85-0A32-4107-86FF-D71688C5895B}" type="presParOf" srcId="{EF09FD62-7FE1-45C8-923A-59878D6E4F97}" destId="{33CF964C-8758-4C67-A76A-1C27659DA299}" srcOrd="7" destOrd="0" presId="urn:microsoft.com/office/officeart/2005/8/layout/list1"/>
    <dgm:cxn modelId="{61FAAECE-BAF8-4619-920E-A47369D11E8C}" type="presParOf" srcId="{EF09FD62-7FE1-45C8-923A-59878D6E4F97}" destId="{AD992A96-A93E-44D5-AB71-12500CF16E92}" srcOrd="8" destOrd="0" presId="urn:microsoft.com/office/officeart/2005/8/layout/list1"/>
    <dgm:cxn modelId="{6D859F22-CBDF-4764-B99B-CF6C763CEA40}" type="presParOf" srcId="{AD992A96-A93E-44D5-AB71-12500CF16E92}" destId="{BE30BDD8-47B9-4EF1-8768-F16C181D0726}" srcOrd="0" destOrd="0" presId="urn:microsoft.com/office/officeart/2005/8/layout/list1"/>
    <dgm:cxn modelId="{32E6ADC2-DBE7-4E42-8212-A371B995FA8F}" type="presParOf" srcId="{AD992A96-A93E-44D5-AB71-12500CF16E92}" destId="{65E7D16B-EA47-4B52-B3EC-5630703F3CEE}" srcOrd="1" destOrd="0" presId="urn:microsoft.com/office/officeart/2005/8/layout/list1"/>
    <dgm:cxn modelId="{291B50FA-3F7B-43C2-B506-4C4A77FE0693}" type="presParOf" srcId="{EF09FD62-7FE1-45C8-923A-59878D6E4F97}" destId="{5EFD5AE1-1F58-4EFA-81E1-6838D9727FB4}" srcOrd="9" destOrd="0" presId="urn:microsoft.com/office/officeart/2005/8/layout/list1"/>
    <dgm:cxn modelId="{E0F9BD6C-BBB3-4F8D-8A74-C3F08FDB9865}" type="presParOf" srcId="{EF09FD62-7FE1-45C8-923A-59878D6E4F97}" destId="{85FE4462-9DC6-48FC-BF65-F2BEF709A683}" srcOrd="10" destOrd="0" presId="urn:microsoft.com/office/officeart/2005/8/layout/list1"/>
    <dgm:cxn modelId="{0C8DBBE2-F99F-4E28-ADF6-272E77C8BD6F}" type="presParOf" srcId="{EF09FD62-7FE1-45C8-923A-59878D6E4F97}" destId="{39267BEC-FE98-453D-9DA0-190D765D9336}" srcOrd="11" destOrd="0" presId="urn:microsoft.com/office/officeart/2005/8/layout/list1"/>
    <dgm:cxn modelId="{B3ABC7DA-E533-4D1B-AEBC-6D75F4C1E8ED}" type="presParOf" srcId="{EF09FD62-7FE1-45C8-923A-59878D6E4F97}" destId="{DEA0BA3C-047D-456F-81CC-A61100840AFF}" srcOrd="12" destOrd="0" presId="urn:microsoft.com/office/officeart/2005/8/layout/list1"/>
    <dgm:cxn modelId="{0630BB79-8551-4584-9A30-B2A87845FA6C}" type="presParOf" srcId="{DEA0BA3C-047D-456F-81CC-A61100840AFF}" destId="{77FB0349-34F0-4C51-8BA7-D14DA27AC995}" srcOrd="0" destOrd="0" presId="urn:microsoft.com/office/officeart/2005/8/layout/list1"/>
    <dgm:cxn modelId="{8A4DFD3C-AFC3-4F1D-A737-4CCBC28DAC66}" type="presParOf" srcId="{DEA0BA3C-047D-456F-81CC-A61100840AFF}" destId="{2BDADC78-0980-495E-B4E0-0EC75D5A4AE9}" srcOrd="1" destOrd="0" presId="urn:microsoft.com/office/officeart/2005/8/layout/list1"/>
    <dgm:cxn modelId="{7A02AB40-B846-48A9-B307-91EA1E160A40}" type="presParOf" srcId="{EF09FD62-7FE1-45C8-923A-59878D6E4F97}" destId="{1E5D3828-9714-4ED6-A77D-39AC40FA5B79}" srcOrd="13" destOrd="0" presId="urn:microsoft.com/office/officeart/2005/8/layout/list1"/>
    <dgm:cxn modelId="{70D16CF4-AE1D-42F0-80F4-50658E45A9BF}" type="presParOf" srcId="{EF09FD62-7FE1-45C8-923A-59878D6E4F97}" destId="{DF9F716C-897D-493C-BE9F-7E097849A735}" srcOrd="14" destOrd="0" presId="urn:microsoft.com/office/officeart/2005/8/layout/list1"/>
    <dgm:cxn modelId="{56565F02-2778-4DF9-B591-A318CFB076CA}" type="presParOf" srcId="{EF09FD62-7FE1-45C8-923A-59878D6E4F97}" destId="{052E6DCD-F772-425E-A32E-31A14799A721}" srcOrd="15" destOrd="0" presId="urn:microsoft.com/office/officeart/2005/8/layout/list1"/>
    <dgm:cxn modelId="{EE3C9DB4-CDFF-4878-BFDB-0023C3DDCA4F}" type="presParOf" srcId="{EF09FD62-7FE1-45C8-923A-59878D6E4F97}" destId="{AA517761-4730-4478-AEC4-C4279248D780}" srcOrd="16" destOrd="0" presId="urn:microsoft.com/office/officeart/2005/8/layout/list1"/>
    <dgm:cxn modelId="{BCA2B57F-7914-4A6F-84DF-49182CAE7503}" type="presParOf" srcId="{AA517761-4730-4478-AEC4-C4279248D780}" destId="{17A5E20C-17C4-41F7-A887-034D424B2F37}" srcOrd="0" destOrd="0" presId="urn:microsoft.com/office/officeart/2005/8/layout/list1"/>
    <dgm:cxn modelId="{A30FAF66-D6E5-4C84-B38D-7AAF2C27CA06}" type="presParOf" srcId="{AA517761-4730-4478-AEC4-C4279248D780}" destId="{72BE48E7-CA4D-4DE7-8351-0F0E36F55466}" srcOrd="1" destOrd="0" presId="urn:microsoft.com/office/officeart/2005/8/layout/list1"/>
    <dgm:cxn modelId="{9E7E7C82-D9E7-4CC5-962E-E2DB19EC075D}" type="presParOf" srcId="{EF09FD62-7FE1-45C8-923A-59878D6E4F97}" destId="{C143F6F9-1616-48A5-BD4B-01720558ED7A}" srcOrd="17" destOrd="0" presId="urn:microsoft.com/office/officeart/2005/8/layout/list1"/>
    <dgm:cxn modelId="{F657874B-2318-4050-9843-C8E9CD542446}" type="presParOf" srcId="{EF09FD62-7FE1-45C8-923A-59878D6E4F97}" destId="{6DD4C142-EDF8-43F4-B1A7-D27639017A46}" srcOrd="18" destOrd="0" presId="urn:microsoft.com/office/officeart/2005/8/layout/list1"/>
    <dgm:cxn modelId="{6434013D-725E-45A0-A47A-F4FD0DAEA79C}" type="presParOf" srcId="{EF09FD62-7FE1-45C8-923A-59878D6E4F97}" destId="{264F582E-F1E4-4F84-A4B1-240FE259C959}" srcOrd="19" destOrd="0" presId="urn:microsoft.com/office/officeart/2005/8/layout/list1"/>
    <dgm:cxn modelId="{ACD99CA9-7E82-42A6-A8CA-116702FDA555}" type="presParOf" srcId="{EF09FD62-7FE1-45C8-923A-59878D6E4F97}" destId="{8C3EA70C-1F6D-4BC4-83A4-62AE7B350AF1}" srcOrd="20" destOrd="0" presId="urn:microsoft.com/office/officeart/2005/8/layout/list1"/>
    <dgm:cxn modelId="{0BDB7DCB-2F85-44A5-806D-ADFD1598D66A}" type="presParOf" srcId="{8C3EA70C-1F6D-4BC4-83A4-62AE7B350AF1}" destId="{DEF63B52-E9A8-44A9-8B1E-F9F66FC3BDEB}" srcOrd="0" destOrd="0" presId="urn:microsoft.com/office/officeart/2005/8/layout/list1"/>
    <dgm:cxn modelId="{8C4B634D-93DA-465C-BAC5-C0C2EE6F52D4}" type="presParOf" srcId="{8C3EA70C-1F6D-4BC4-83A4-62AE7B350AF1}" destId="{1957457E-6528-4D87-B128-3F544F789268}" srcOrd="1" destOrd="0" presId="urn:microsoft.com/office/officeart/2005/8/layout/list1"/>
    <dgm:cxn modelId="{C0CD9136-F239-4520-ABB3-8E4FE1C058E4}" type="presParOf" srcId="{EF09FD62-7FE1-45C8-923A-59878D6E4F97}" destId="{54AF89EF-7460-410F-A53F-1C23BEE623E2}" srcOrd="21" destOrd="0" presId="urn:microsoft.com/office/officeart/2005/8/layout/list1"/>
    <dgm:cxn modelId="{B7F9EBEE-796C-4E35-92BF-4DC3CA544C38}" type="presParOf" srcId="{EF09FD62-7FE1-45C8-923A-59878D6E4F97}" destId="{61EEC3A5-A594-45FB-A252-AF52F2DD0E5E}" srcOrd="22" destOrd="0" presId="urn:microsoft.com/office/officeart/2005/8/layout/list1"/>
    <dgm:cxn modelId="{4D38CFC5-D672-4AC7-8229-C4A6EB13713D}" type="presParOf" srcId="{EF09FD62-7FE1-45C8-923A-59878D6E4F97}" destId="{1F8086CF-D60C-4DBD-AD3A-6563657398C9}" srcOrd="23" destOrd="0" presId="urn:microsoft.com/office/officeart/2005/8/layout/list1"/>
    <dgm:cxn modelId="{DA125E37-1D51-4D7C-9C46-B7F10F325434}" type="presParOf" srcId="{EF09FD62-7FE1-45C8-923A-59878D6E4F97}" destId="{42BF6964-8DBD-45C4-866C-9912AF42E37C}" srcOrd="24" destOrd="0" presId="urn:microsoft.com/office/officeart/2005/8/layout/list1"/>
    <dgm:cxn modelId="{F065ABE1-75DD-401D-82DD-C0170F2D7E02}" type="presParOf" srcId="{42BF6964-8DBD-45C4-866C-9912AF42E37C}" destId="{D2D4F1F7-0BC9-47E5-9291-38A90B07F953}" srcOrd="0" destOrd="0" presId="urn:microsoft.com/office/officeart/2005/8/layout/list1"/>
    <dgm:cxn modelId="{9CDE418E-EBB7-4852-BFFA-B14D874420DA}" type="presParOf" srcId="{42BF6964-8DBD-45C4-866C-9912AF42E37C}" destId="{7EA33B23-7BFB-4983-8879-7134A67CC6F6}" srcOrd="1" destOrd="0" presId="urn:microsoft.com/office/officeart/2005/8/layout/list1"/>
    <dgm:cxn modelId="{93B7B1B4-39F0-491C-A76F-6D3B344EA3DC}" type="presParOf" srcId="{EF09FD62-7FE1-45C8-923A-59878D6E4F97}" destId="{D99DD9A5-6FA4-4795-8C51-E3E4A005CD01}" srcOrd="25" destOrd="0" presId="urn:microsoft.com/office/officeart/2005/8/layout/list1"/>
    <dgm:cxn modelId="{00DAADB0-96DC-4557-95D7-5ABEEDBF8A26}" type="presParOf" srcId="{EF09FD62-7FE1-45C8-923A-59878D6E4F97}" destId="{0E00BEBB-26C9-46A7-B7BC-951A7FC065BA}" srcOrd="26" destOrd="0" presId="urn:microsoft.com/office/officeart/2005/8/layout/list1"/>
    <dgm:cxn modelId="{7AE159BE-B73D-489C-ACF2-A874CE20893D}" type="presParOf" srcId="{EF09FD62-7FE1-45C8-923A-59878D6E4F97}" destId="{5540D742-74FB-4B01-AD76-68ED36E21707}" srcOrd="27" destOrd="0" presId="urn:microsoft.com/office/officeart/2005/8/layout/list1"/>
    <dgm:cxn modelId="{4C332ACB-152E-4506-8110-B425FDC8AEFD}" type="presParOf" srcId="{EF09FD62-7FE1-45C8-923A-59878D6E4F97}" destId="{5200D0B0-E99E-466A-8935-7E54085F9DBA}" srcOrd="28" destOrd="0" presId="urn:microsoft.com/office/officeart/2005/8/layout/list1"/>
    <dgm:cxn modelId="{DAB06A48-CDE0-47BB-A0CF-FFBE3A637BF2}" type="presParOf" srcId="{5200D0B0-E99E-466A-8935-7E54085F9DBA}" destId="{330C105D-15AF-43F0-A138-EDCFD7FFC682}" srcOrd="0" destOrd="0" presId="urn:microsoft.com/office/officeart/2005/8/layout/list1"/>
    <dgm:cxn modelId="{37C83224-E23F-440D-B9D6-16DEAE52F660}" type="presParOf" srcId="{5200D0B0-E99E-466A-8935-7E54085F9DBA}" destId="{76963BCF-7D3D-4152-A2C1-1231A4D2D7E4}" srcOrd="1" destOrd="0" presId="urn:microsoft.com/office/officeart/2005/8/layout/list1"/>
    <dgm:cxn modelId="{55634C10-8881-4FE5-8ABF-62CB3582FF8A}" type="presParOf" srcId="{EF09FD62-7FE1-45C8-923A-59878D6E4F97}" destId="{C50A039C-4E40-4FFE-825B-6C795BA77849}" srcOrd="29" destOrd="0" presId="urn:microsoft.com/office/officeart/2005/8/layout/list1"/>
    <dgm:cxn modelId="{E3FF4F15-D8DE-4715-A2C9-47D2ECE65D01}" type="presParOf" srcId="{EF09FD62-7FE1-45C8-923A-59878D6E4F97}" destId="{87F34DD5-42F5-4305-8F92-949C27955371}" srcOrd="30" destOrd="0" presId="urn:microsoft.com/office/officeart/2005/8/layout/list1"/>
    <dgm:cxn modelId="{4809B684-AA08-46CF-AD10-A1ACE31AA702}" type="presParOf" srcId="{EF09FD62-7FE1-45C8-923A-59878D6E4F97}" destId="{A2E3091E-1D87-45B8-8A95-D9F62BBC0CED}" srcOrd="31" destOrd="0" presId="urn:microsoft.com/office/officeart/2005/8/layout/list1"/>
    <dgm:cxn modelId="{4E03D9EA-D05D-4613-B11A-7F32FC5B96DB}" type="presParOf" srcId="{EF09FD62-7FE1-45C8-923A-59878D6E4F97}" destId="{F830F370-B536-4C8C-ABD7-519CF20B419E}" srcOrd="32" destOrd="0" presId="urn:microsoft.com/office/officeart/2005/8/layout/list1"/>
    <dgm:cxn modelId="{045EF217-83FB-48A2-B90D-AACE44E8C6F0}" type="presParOf" srcId="{F830F370-B536-4C8C-ABD7-519CF20B419E}" destId="{9BE56DAE-9298-4F5F-B206-C60CFB293887}" srcOrd="0" destOrd="0" presId="urn:microsoft.com/office/officeart/2005/8/layout/list1"/>
    <dgm:cxn modelId="{3281B699-49FA-4C04-8752-1219646350EB}" type="presParOf" srcId="{F830F370-B536-4C8C-ABD7-519CF20B419E}" destId="{D81155F4-3642-4A84-9A7E-5DC2CB1B18EA}" srcOrd="1" destOrd="0" presId="urn:microsoft.com/office/officeart/2005/8/layout/list1"/>
    <dgm:cxn modelId="{F491C9FC-2B66-46B7-9983-1570ED755619}" type="presParOf" srcId="{EF09FD62-7FE1-45C8-923A-59878D6E4F97}" destId="{F5BEFB0F-B7DA-453A-8999-EFF50CD64F64}" srcOrd="33" destOrd="0" presId="urn:microsoft.com/office/officeart/2005/8/layout/list1"/>
    <dgm:cxn modelId="{236BB88A-A047-4477-B2B4-BBBF6BA5263C}" type="presParOf" srcId="{EF09FD62-7FE1-45C8-923A-59878D6E4F97}" destId="{AEB6ECC4-AD61-4213-8E09-8BD1C636BCE4}" srcOrd="34" destOrd="0" presId="urn:microsoft.com/office/officeart/2005/8/layout/list1"/>
    <dgm:cxn modelId="{048CC4D2-F64D-429D-893E-DD3BB51397B4}" type="presParOf" srcId="{EF09FD62-7FE1-45C8-923A-59878D6E4F97}" destId="{9D8B5B02-462D-4DBA-99E4-0669679E0804}" srcOrd="35" destOrd="0" presId="urn:microsoft.com/office/officeart/2005/8/layout/list1"/>
    <dgm:cxn modelId="{36685D86-E40D-450E-B3CB-A0FF19A8A40E}" type="presParOf" srcId="{EF09FD62-7FE1-45C8-923A-59878D6E4F97}" destId="{6D7C50D5-5C59-40A2-997D-EF10D48F92BD}" srcOrd="36" destOrd="0" presId="urn:microsoft.com/office/officeart/2005/8/layout/list1"/>
    <dgm:cxn modelId="{647E3E57-B3F0-401E-8B01-E34AD0BE7B7A}" type="presParOf" srcId="{6D7C50D5-5C59-40A2-997D-EF10D48F92BD}" destId="{9D908AA3-EAB5-4A0A-A949-920D4DC14F89}" srcOrd="0" destOrd="0" presId="urn:microsoft.com/office/officeart/2005/8/layout/list1"/>
    <dgm:cxn modelId="{BF7A8F1D-9C44-425A-BCA6-4D50FFF90266}" type="presParOf" srcId="{6D7C50D5-5C59-40A2-997D-EF10D48F92BD}" destId="{B24B7B31-FC7D-4899-BD48-1E7A87EECD7F}" srcOrd="1" destOrd="0" presId="urn:microsoft.com/office/officeart/2005/8/layout/list1"/>
    <dgm:cxn modelId="{324C81CC-45D1-4A5A-86E7-07504A1B85B4}" type="presParOf" srcId="{EF09FD62-7FE1-45C8-923A-59878D6E4F97}" destId="{3F252AF0-F64E-4D27-A3C9-1838A128402F}" srcOrd="37" destOrd="0" presId="urn:microsoft.com/office/officeart/2005/8/layout/list1"/>
    <dgm:cxn modelId="{9084F43A-7781-4842-8F6D-27354F6B29B3}" type="presParOf" srcId="{EF09FD62-7FE1-45C8-923A-59878D6E4F97}" destId="{CC2DCEF5-3AA4-4944-84BB-FBD493E0BC62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895755-EEC2-4E53-BE7C-6AAE6F925966}" type="doc">
      <dgm:prSet loTypeId="urn:microsoft.com/office/officeart/2005/8/layout/process4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A8C7E0A-B577-4939-A4A1-5D38B12745CE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400’ün Üzerinde Farklı Ürün</a:t>
          </a:r>
          <a:endParaRPr lang="tr-TR" dirty="0"/>
        </a:p>
      </dgm:t>
    </dgm:pt>
    <dgm:pt modelId="{4CA7E4E2-EBC4-4E98-A4E0-B32E59DD56BD}" type="parTrans" cxnId="{3B05CEC1-B280-4315-A0F7-A16D844D381D}">
      <dgm:prSet/>
      <dgm:spPr/>
      <dgm:t>
        <a:bodyPr/>
        <a:lstStyle/>
        <a:p>
          <a:endParaRPr lang="tr-TR"/>
        </a:p>
      </dgm:t>
    </dgm:pt>
    <dgm:pt modelId="{5F22D8FC-A450-490E-A91F-7BA03BFF1340}" type="sibTrans" cxnId="{3B05CEC1-B280-4315-A0F7-A16D844D381D}">
      <dgm:prSet/>
      <dgm:spPr/>
      <dgm:t>
        <a:bodyPr/>
        <a:lstStyle/>
        <a:p>
          <a:endParaRPr lang="tr-TR"/>
        </a:p>
      </dgm:t>
    </dgm:pt>
    <dgm:pt modelId="{FA2EB36D-FE08-47AA-AAE2-3B024266AF21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Sanayi Boruları</a:t>
          </a:r>
          <a:endParaRPr lang="tr-TR" dirty="0"/>
        </a:p>
      </dgm:t>
    </dgm:pt>
    <dgm:pt modelId="{3B337435-7EDD-4C58-BECF-63F13AF314CE}" type="parTrans" cxnId="{C23D1437-6732-471C-971C-5CB53AFBBCAA}">
      <dgm:prSet/>
      <dgm:spPr/>
      <dgm:t>
        <a:bodyPr/>
        <a:lstStyle/>
        <a:p>
          <a:endParaRPr lang="tr-TR"/>
        </a:p>
      </dgm:t>
    </dgm:pt>
    <dgm:pt modelId="{74B964B1-BD8E-4177-8AE2-1F8AC590B102}" type="sibTrans" cxnId="{C23D1437-6732-471C-971C-5CB53AFBBCAA}">
      <dgm:prSet/>
      <dgm:spPr/>
      <dgm:t>
        <a:bodyPr/>
        <a:lstStyle/>
        <a:p>
          <a:endParaRPr lang="tr-TR"/>
        </a:p>
      </dgm:t>
    </dgm:pt>
    <dgm:pt modelId="{26380DD1-F4FE-4152-BCB0-5C67E0A072B3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ve Gaz Boruları</a:t>
          </a:r>
          <a:endParaRPr lang="tr-TR" dirty="0"/>
        </a:p>
      </dgm:t>
    </dgm:pt>
    <dgm:pt modelId="{B9138098-E285-42B3-9233-203F5CD679D9}" type="parTrans" cxnId="{55716D47-E21E-4878-BD5D-883E5E5EDFD7}">
      <dgm:prSet/>
      <dgm:spPr/>
      <dgm:t>
        <a:bodyPr/>
        <a:lstStyle/>
        <a:p>
          <a:endParaRPr lang="tr-TR"/>
        </a:p>
      </dgm:t>
    </dgm:pt>
    <dgm:pt modelId="{92615036-BDD8-44A3-9FE6-CFC93F286A16}" type="sibTrans" cxnId="{55716D47-E21E-4878-BD5D-883E5E5EDFD7}">
      <dgm:prSet/>
      <dgm:spPr/>
      <dgm:t>
        <a:bodyPr/>
        <a:lstStyle/>
        <a:p>
          <a:endParaRPr lang="tr-TR"/>
        </a:p>
      </dgm:t>
    </dgm:pt>
    <dgm:pt modelId="{A336CA6D-FDA2-48BC-9CB0-15A62A09BFD8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Doğalgaz Boruları</a:t>
          </a:r>
          <a:endParaRPr lang="tr-TR" dirty="0"/>
        </a:p>
      </dgm:t>
    </dgm:pt>
    <dgm:pt modelId="{3A45814F-C160-468E-8E5F-D1CB6BCAD5AA}" type="parTrans" cxnId="{855A644B-1428-40CE-97F2-5AF772A7396C}">
      <dgm:prSet/>
      <dgm:spPr/>
      <dgm:t>
        <a:bodyPr/>
        <a:lstStyle/>
        <a:p>
          <a:endParaRPr lang="tr-TR"/>
        </a:p>
      </dgm:t>
    </dgm:pt>
    <dgm:pt modelId="{8D27951B-F585-41CF-A124-CFA0622E630D}" type="sibTrans" cxnId="{855A644B-1428-40CE-97F2-5AF772A7396C}">
      <dgm:prSet/>
      <dgm:spPr/>
      <dgm:t>
        <a:bodyPr/>
        <a:lstStyle/>
        <a:p>
          <a:endParaRPr lang="tr-TR"/>
        </a:p>
      </dgm:t>
    </dgm:pt>
    <dgm:pt modelId="{46FB27D0-5EEE-4E6F-8EE4-C35623395BF6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Petrol Sondaj ve Sondaj Muhafaza Boruları</a:t>
          </a:r>
          <a:endParaRPr lang="tr-TR" dirty="0"/>
        </a:p>
      </dgm:t>
    </dgm:pt>
    <dgm:pt modelId="{6DC9C9F5-6F0F-450A-982F-5FCAEC0B0A65}" type="parTrans" cxnId="{2D757AC2-48F0-46D5-8C2A-3E1AA6CC7578}">
      <dgm:prSet/>
      <dgm:spPr/>
      <dgm:t>
        <a:bodyPr/>
        <a:lstStyle/>
        <a:p>
          <a:endParaRPr lang="tr-TR"/>
        </a:p>
      </dgm:t>
    </dgm:pt>
    <dgm:pt modelId="{B0AB641A-0765-46A9-8B6B-889676BCCDF1}" type="sibTrans" cxnId="{2D757AC2-48F0-46D5-8C2A-3E1AA6CC7578}">
      <dgm:prSet/>
      <dgm:spPr/>
      <dgm:t>
        <a:bodyPr/>
        <a:lstStyle/>
        <a:p>
          <a:endParaRPr lang="tr-TR"/>
        </a:p>
      </dgm:t>
    </dgm:pt>
    <dgm:pt modelId="{9727F685-70BC-445D-8E92-7A5214BC2AB1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Kaplamalı Borular</a:t>
          </a:r>
          <a:endParaRPr lang="tr-TR" dirty="0"/>
        </a:p>
      </dgm:t>
    </dgm:pt>
    <dgm:pt modelId="{57AC58CF-CEF3-41EB-AF87-5D61B6DAC8D9}" type="parTrans" cxnId="{0068B2DD-BB6D-45E2-86FE-B93B2319D888}">
      <dgm:prSet/>
      <dgm:spPr/>
      <dgm:t>
        <a:bodyPr/>
        <a:lstStyle/>
        <a:p>
          <a:endParaRPr lang="tr-TR"/>
        </a:p>
      </dgm:t>
    </dgm:pt>
    <dgm:pt modelId="{4E83962E-4178-4821-B874-2BF4078EC4F5}" type="sibTrans" cxnId="{0068B2DD-BB6D-45E2-86FE-B93B2319D888}">
      <dgm:prSet/>
      <dgm:spPr/>
      <dgm:t>
        <a:bodyPr/>
        <a:lstStyle/>
        <a:p>
          <a:endParaRPr lang="tr-TR"/>
        </a:p>
      </dgm:t>
    </dgm:pt>
    <dgm:pt modelId="{4B5E19B4-E12E-4378-9268-8D003F9D62D1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Astar Boyalı Kutu Profil ve Borular</a:t>
          </a:r>
          <a:endParaRPr lang="tr-TR" dirty="0"/>
        </a:p>
      </dgm:t>
    </dgm:pt>
    <dgm:pt modelId="{7AD51601-04D1-4CBA-B903-185C7BA5288F}" type="parTrans" cxnId="{851D50D5-34B7-4047-B89A-EF7264BAE9B8}">
      <dgm:prSet/>
      <dgm:spPr/>
      <dgm:t>
        <a:bodyPr/>
        <a:lstStyle/>
        <a:p>
          <a:endParaRPr lang="tr-TR"/>
        </a:p>
      </dgm:t>
    </dgm:pt>
    <dgm:pt modelId="{6E4061C3-B1EC-4C82-8306-59397723EF56}" type="sibTrans" cxnId="{851D50D5-34B7-4047-B89A-EF7264BAE9B8}">
      <dgm:prSet/>
      <dgm:spPr/>
      <dgm:t>
        <a:bodyPr/>
        <a:lstStyle/>
        <a:p>
          <a:endParaRPr lang="tr-TR"/>
        </a:p>
      </dgm:t>
    </dgm:pt>
    <dgm:pt modelId="{0FC45BFD-7A58-4E4A-97E1-C91C50076925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Isıl İşlemli Boru ve Profiller</a:t>
          </a:r>
          <a:endParaRPr lang="tr-TR" dirty="0"/>
        </a:p>
      </dgm:t>
    </dgm:pt>
    <dgm:pt modelId="{3FDCCB8C-1344-43BE-B3CA-8DBC90D9D6B1}" type="parTrans" cxnId="{CB1ABDFF-6D45-49DC-B290-C2398BDB7D23}">
      <dgm:prSet/>
      <dgm:spPr/>
      <dgm:t>
        <a:bodyPr/>
        <a:lstStyle/>
        <a:p>
          <a:endParaRPr lang="tr-TR"/>
        </a:p>
      </dgm:t>
    </dgm:pt>
    <dgm:pt modelId="{B7F3777D-B813-494B-8DA2-8DD1EE61E408}" type="sibTrans" cxnId="{CB1ABDFF-6D45-49DC-B290-C2398BDB7D23}">
      <dgm:prSet/>
      <dgm:spPr/>
      <dgm:t>
        <a:bodyPr/>
        <a:lstStyle/>
        <a:p>
          <a:endParaRPr lang="tr-TR"/>
        </a:p>
      </dgm:t>
    </dgm:pt>
    <dgm:pt modelId="{A9BD941D-A267-4C4A-9013-518F4F518E04}">
      <dgm:prSet phldrT="[Metin]"/>
      <dgm:spPr/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Kare ve Dikdörtgen Kutu Profiller</a:t>
          </a:r>
          <a:endParaRPr lang="tr-TR" dirty="0"/>
        </a:p>
      </dgm:t>
    </dgm:pt>
    <dgm:pt modelId="{2992E77E-51CF-43B5-B15F-ADD43C883C2D}" type="parTrans" cxnId="{B6081BA7-3195-4534-9EB4-D6AC2A46F429}">
      <dgm:prSet/>
      <dgm:spPr/>
      <dgm:t>
        <a:bodyPr/>
        <a:lstStyle/>
        <a:p>
          <a:endParaRPr lang="tr-TR"/>
        </a:p>
      </dgm:t>
    </dgm:pt>
    <dgm:pt modelId="{54BEB2DE-FC26-4D12-B86E-48D8F4380D36}" type="sibTrans" cxnId="{B6081BA7-3195-4534-9EB4-D6AC2A46F429}">
      <dgm:prSet/>
      <dgm:spPr/>
      <dgm:t>
        <a:bodyPr/>
        <a:lstStyle/>
        <a:p>
          <a:endParaRPr lang="tr-TR"/>
        </a:p>
      </dgm:t>
    </dgm:pt>
    <dgm:pt modelId="{C90FAF47-6B25-4D0F-B208-733F932F5A53}" type="pres">
      <dgm:prSet presAssocID="{49895755-EEC2-4E53-BE7C-6AAE6F9259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A27D3DD-69D3-4B37-990E-C0543ADAC781}" type="pres">
      <dgm:prSet presAssocID="{4B5E19B4-E12E-4378-9268-8D003F9D62D1}" presName="boxAndChildren" presStyleCnt="0"/>
      <dgm:spPr/>
      <dgm:t>
        <a:bodyPr/>
        <a:lstStyle/>
        <a:p>
          <a:endParaRPr lang="tr-TR"/>
        </a:p>
      </dgm:t>
    </dgm:pt>
    <dgm:pt modelId="{0A0FB023-0138-4BC3-B397-C862CC84B4A6}" type="pres">
      <dgm:prSet presAssocID="{4B5E19B4-E12E-4378-9268-8D003F9D62D1}" presName="parentTextBox" presStyleLbl="node1" presStyleIdx="0" presStyleCnt="9"/>
      <dgm:spPr/>
      <dgm:t>
        <a:bodyPr/>
        <a:lstStyle/>
        <a:p>
          <a:endParaRPr lang="tr-TR"/>
        </a:p>
      </dgm:t>
    </dgm:pt>
    <dgm:pt modelId="{D03C7283-0384-4E04-9E0D-A715A182E323}" type="pres">
      <dgm:prSet presAssocID="{54BEB2DE-FC26-4D12-B86E-48D8F4380D36}" presName="sp" presStyleCnt="0"/>
      <dgm:spPr/>
      <dgm:t>
        <a:bodyPr/>
        <a:lstStyle/>
        <a:p>
          <a:endParaRPr lang="tr-TR"/>
        </a:p>
      </dgm:t>
    </dgm:pt>
    <dgm:pt modelId="{CD89A340-5DCD-4895-8F77-882CDFEFDD03}" type="pres">
      <dgm:prSet presAssocID="{A9BD941D-A267-4C4A-9013-518F4F518E04}" presName="arrowAndChildren" presStyleCnt="0"/>
      <dgm:spPr/>
      <dgm:t>
        <a:bodyPr/>
        <a:lstStyle/>
        <a:p>
          <a:endParaRPr lang="tr-TR"/>
        </a:p>
      </dgm:t>
    </dgm:pt>
    <dgm:pt modelId="{C4AD921D-47A3-483D-84CD-0AEC03B69304}" type="pres">
      <dgm:prSet presAssocID="{A9BD941D-A267-4C4A-9013-518F4F518E04}" presName="parentTextArrow" presStyleLbl="node1" presStyleIdx="1" presStyleCnt="9" custLinFactNeighborY="2694"/>
      <dgm:spPr/>
      <dgm:t>
        <a:bodyPr/>
        <a:lstStyle/>
        <a:p>
          <a:endParaRPr lang="tr-TR"/>
        </a:p>
      </dgm:t>
    </dgm:pt>
    <dgm:pt modelId="{89387DCE-F5CC-4EE8-860B-0C1B09F9D349}" type="pres">
      <dgm:prSet presAssocID="{B7F3777D-B813-494B-8DA2-8DD1EE61E408}" presName="sp" presStyleCnt="0"/>
      <dgm:spPr/>
      <dgm:t>
        <a:bodyPr/>
        <a:lstStyle/>
        <a:p>
          <a:endParaRPr lang="tr-TR"/>
        </a:p>
      </dgm:t>
    </dgm:pt>
    <dgm:pt modelId="{2B58760F-D808-4035-B7B0-D097FF09A36F}" type="pres">
      <dgm:prSet presAssocID="{0FC45BFD-7A58-4E4A-97E1-C91C50076925}" presName="arrowAndChildren" presStyleCnt="0"/>
      <dgm:spPr/>
      <dgm:t>
        <a:bodyPr/>
        <a:lstStyle/>
        <a:p>
          <a:endParaRPr lang="tr-TR"/>
        </a:p>
      </dgm:t>
    </dgm:pt>
    <dgm:pt modelId="{7C32872E-4489-4C56-B1B9-BF1172B1D437}" type="pres">
      <dgm:prSet presAssocID="{0FC45BFD-7A58-4E4A-97E1-C91C50076925}" presName="parentTextArrow" presStyleLbl="node1" presStyleIdx="2" presStyleCnt="9" custLinFactNeighborY="2694"/>
      <dgm:spPr/>
      <dgm:t>
        <a:bodyPr/>
        <a:lstStyle/>
        <a:p>
          <a:endParaRPr lang="tr-TR"/>
        </a:p>
      </dgm:t>
    </dgm:pt>
    <dgm:pt modelId="{2F9268A4-B665-438C-8F5F-AC21C6D12302}" type="pres">
      <dgm:prSet presAssocID="{4E83962E-4178-4821-B874-2BF4078EC4F5}" presName="sp" presStyleCnt="0"/>
      <dgm:spPr/>
      <dgm:t>
        <a:bodyPr/>
        <a:lstStyle/>
        <a:p>
          <a:endParaRPr lang="tr-TR"/>
        </a:p>
      </dgm:t>
    </dgm:pt>
    <dgm:pt modelId="{92165895-A51E-4C81-BD7A-9A7B215C5920}" type="pres">
      <dgm:prSet presAssocID="{9727F685-70BC-445D-8E92-7A5214BC2AB1}" presName="arrowAndChildren" presStyleCnt="0"/>
      <dgm:spPr/>
      <dgm:t>
        <a:bodyPr/>
        <a:lstStyle/>
        <a:p>
          <a:endParaRPr lang="tr-TR"/>
        </a:p>
      </dgm:t>
    </dgm:pt>
    <dgm:pt modelId="{34B33A20-A863-47AD-A211-B46080A638FE}" type="pres">
      <dgm:prSet presAssocID="{9727F685-70BC-445D-8E92-7A5214BC2AB1}" presName="parentTextArrow" presStyleLbl="node1" presStyleIdx="3" presStyleCnt="9" custLinFactNeighborY="2694"/>
      <dgm:spPr/>
      <dgm:t>
        <a:bodyPr/>
        <a:lstStyle/>
        <a:p>
          <a:endParaRPr lang="tr-TR"/>
        </a:p>
      </dgm:t>
    </dgm:pt>
    <dgm:pt modelId="{91153538-F87E-4E81-847B-BF3F56AE4EF7}" type="pres">
      <dgm:prSet presAssocID="{B0AB641A-0765-46A9-8B6B-889676BCCDF1}" presName="sp" presStyleCnt="0"/>
      <dgm:spPr/>
      <dgm:t>
        <a:bodyPr/>
        <a:lstStyle/>
        <a:p>
          <a:endParaRPr lang="tr-TR"/>
        </a:p>
      </dgm:t>
    </dgm:pt>
    <dgm:pt modelId="{5A71600C-A5A1-4A4C-9EC7-857868A2C42D}" type="pres">
      <dgm:prSet presAssocID="{46FB27D0-5EEE-4E6F-8EE4-C35623395BF6}" presName="arrowAndChildren" presStyleCnt="0"/>
      <dgm:spPr/>
      <dgm:t>
        <a:bodyPr/>
        <a:lstStyle/>
        <a:p>
          <a:endParaRPr lang="tr-TR"/>
        </a:p>
      </dgm:t>
    </dgm:pt>
    <dgm:pt modelId="{81AEDC0A-E411-4453-AC15-837AD671AC8B}" type="pres">
      <dgm:prSet presAssocID="{46FB27D0-5EEE-4E6F-8EE4-C35623395BF6}" presName="parentTextArrow" presStyleLbl="node1" presStyleIdx="4" presStyleCnt="9" custLinFactNeighborY="2694"/>
      <dgm:spPr/>
      <dgm:t>
        <a:bodyPr/>
        <a:lstStyle/>
        <a:p>
          <a:endParaRPr lang="tr-TR"/>
        </a:p>
      </dgm:t>
    </dgm:pt>
    <dgm:pt modelId="{BEB02CDB-B8AD-4472-AEA9-D944BCDA5C27}" type="pres">
      <dgm:prSet presAssocID="{8D27951B-F585-41CF-A124-CFA0622E630D}" presName="sp" presStyleCnt="0"/>
      <dgm:spPr/>
      <dgm:t>
        <a:bodyPr/>
        <a:lstStyle/>
        <a:p>
          <a:endParaRPr lang="tr-TR"/>
        </a:p>
      </dgm:t>
    </dgm:pt>
    <dgm:pt modelId="{827B256D-BF19-45AF-AFC2-D32E863F6B5A}" type="pres">
      <dgm:prSet presAssocID="{A336CA6D-FDA2-48BC-9CB0-15A62A09BFD8}" presName="arrowAndChildren" presStyleCnt="0"/>
      <dgm:spPr/>
      <dgm:t>
        <a:bodyPr/>
        <a:lstStyle/>
        <a:p>
          <a:endParaRPr lang="tr-TR"/>
        </a:p>
      </dgm:t>
    </dgm:pt>
    <dgm:pt modelId="{FE87F692-7591-41A8-AC1D-862D46F755EE}" type="pres">
      <dgm:prSet presAssocID="{A336CA6D-FDA2-48BC-9CB0-15A62A09BFD8}" presName="parentTextArrow" presStyleLbl="node1" presStyleIdx="5" presStyleCnt="9" custLinFactNeighborY="2694"/>
      <dgm:spPr/>
      <dgm:t>
        <a:bodyPr/>
        <a:lstStyle/>
        <a:p>
          <a:endParaRPr lang="tr-TR"/>
        </a:p>
      </dgm:t>
    </dgm:pt>
    <dgm:pt modelId="{DD428048-FC28-407D-B350-FF0D61FF97C7}" type="pres">
      <dgm:prSet presAssocID="{92615036-BDD8-44A3-9FE6-CFC93F286A16}" presName="sp" presStyleCnt="0"/>
      <dgm:spPr/>
      <dgm:t>
        <a:bodyPr/>
        <a:lstStyle/>
        <a:p>
          <a:endParaRPr lang="tr-TR"/>
        </a:p>
      </dgm:t>
    </dgm:pt>
    <dgm:pt modelId="{A72AF8C2-9BDB-4D45-B2B2-B187AB34C294}" type="pres">
      <dgm:prSet presAssocID="{26380DD1-F4FE-4152-BCB0-5C67E0A072B3}" presName="arrowAndChildren" presStyleCnt="0"/>
      <dgm:spPr/>
      <dgm:t>
        <a:bodyPr/>
        <a:lstStyle/>
        <a:p>
          <a:endParaRPr lang="tr-TR"/>
        </a:p>
      </dgm:t>
    </dgm:pt>
    <dgm:pt modelId="{B262CEB4-28BC-42F9-86EF-D03A068964CE}" type="pres">
      <dgm:prSet presAssocID="{26380DD1-F4FE-4152-BCB0-5C67E0A072B3}" presName="parentTextArrow" presStyleLbl="node1" presStyleIdx="6" presStyleCnt="9" custLinFactNeighborY="2694"/>
      <dgm:spPr/>
      <dgm:t>
        <a:bodyPr/>
        <a:lstStyle/>
        <a:p>
          <a:endParaRPr lang="tr-TR"/>
        </a:p>
      </dgm:t>
    </dgm:pt>
    <dgm:pt modelId="{F8E80049-8419-4746-B828-04A82BEA417A}" type="pres">
      <dgm:prSet presAssocID="{74B964B1-BD8E-4177-8AE2-1F8AC590B102}" presName="sp" presStyleCnt="0"/>
      <dgm:spPr/>
      <dgm:t>
        <a:bodyPr/>
        <a:lstStyle/>
        <a:p>
          <a:endParaRPr lang="tr-TR"/>
        </a:p>
      </dgm:t>
    </dgm:pt>
    <dgm:pt modelId="{7D68294A-F7E8-4974-936F-B29ABC5CCFBC}" type="pres">
      <dgm:prSet presAssocID="{FA2EB36D-FE08-47AA-AAE2-3B024266AF21}" presName="arrowAndChildren" presStyleCnt="0"/>
      <dgm:spPr/>
      <dgm:t>
        <a:bodyPr/>
        <a:lstStyle/>
        <a:p>
          <a:endParaRPr lang="tr-TR"/>
        </a:p>
      </dgm:t>
    </dgm:pt>
    <dgm:pt modelId="{0BA329A4-4881-47FF-9994-FEAEF343A724}" type="pres">
      <dgm:prSet presAssocID="{FA2EB36D-FE08-47AA-AAE2-3B024266AF21}" presName="parentTextArrow" presStyleLbl="node1" presStyleIdx="7" presStyleCnt="9" custLinFactNeighborY="2694"/>
      <dgm:spPr/>
      <dgm:t>
        <a:bodyPr/>
        <a:lstStyle/>
        <a:p>
          <a:endParaRPr lang="tr-TR"/>
        </a:p>
      </dgm:t>
    </dgm:pt>
    <dgm:pt modelId="{FE246696-0E97-4870-8F09-A8B5E3454D68}" type="pres">
      <dgm:prSet presAssocID="{5F22D8FC-A450-490E-A91F-7BA03BFF1340}" presName="sp" presStyleCnt="0"/>
      <dgm:spPr/>
      <dgm:t>
        <a:bodyPr/>
        <a:lstStyle/>
        <a:p>
          <a:endParaRPr lang="tr-TR"/>
        </a:p>
      </dgm:t>
    </dgm:pt>
    <dgm:pt modelId="{11889521-0DB2-41D9-AA0D-648F71AE2563}" type="pres">
      <dgm:prSet presAssocID="{CA8C7E0A-B577-4939-A4A1-5D38B12745CE}" presName="arrowAndChildren" presStyleCnt="0"/>
      <dgm:spPr/>
      <dgm:t>
        <a:bodyPr/>
        <a:lstStyle/>
        <a:p>
          <a:endParaRPr lang="tr-TR"/>
        </a:p>
      </dgm:t>
    </dgm:pt>
    <dgm:pt modelId="{F53621C5-1DF7-49BF-91BE-6764EF4F9E3C}" type="pres">
      <dgm:prSet presAssocID="{CA8C7E0A-B577-4939-A4A1-5D38B12745CE}" presName="parentTextArrow" presStyleLbl="node1" presStyleIdx="8" presStyleCnt="9" custLinFactNeighborY="2694"/>
      <dgm:spPr/>
      <dgm:t>
        <a:bodyPr/>
        <a:lstStyle/>
        <a:p>
          <a:endParaRPr lang="tr-TR"/>
        </a:p>
      </dgm:t>
    </dgm:pt>
  </dgm:ptLst>
  <dgm:cxnLst>
    <dgm:cxn modelId="{855A644B-1428-40CE-97F2-5AF772A7396C}" srcId="{49895755-EEC2-4E53-BE7C-6AAE6F925966}" destId="{A336CA6D-FDA2-48BC-9CB0-15A62A09BFD8}" srcOrd="3" destOrd="0" parTransId="{3A45814F-C160-468E-8E5F-D1CB6BCAD5AA}" sibTransId="{8D27951B-F585-41CF-A124-CFA0622E630D}"/>
    <dgm:cxn modelId="{6AA07CC4-6302-42B9-83AC-EA4CDEB3D3C3}" type="presOf" srcId="{26380DD1-F4FE-4152-BCB0-5C67E0A072B3}" destId="{B262CEB4-28BC-42F9-86EF-D03A068964CE}" srcOrd="0" destOrd="0" presId="urn:microsoft.com/office/officeart/2005/8/layout/process4"/>
    <dgm:cxn modelId="{55716D47-E21E-4878-BD5D-883E5E5EDFD7}" srcId="{49895755-EEC2-4E53-BE7C-6AAE6F925966}" destId="{26380DD1-F4FE-4152-BCB0-5C67E0A072B3}" srcOrd="2" destOrd="0" parTransId="{B9138098-E285-42B3-9233-203F5CD679D9}" sibTransId="{92615036-BDD8-44A3-9FE6-CFC93F286A16}"/>
    <dgm:cxn modelId="{F33F1828-E5F3-45C0-9FE1-07C553825E14}" type="presOf" srcId="{A336CA6D-FDA2-48BC-9CB0-15A62A09BFD8}" destId="{FE87F692-7591-41A8-AC1D-862D46F755EE}" srcOrd="0" destOrd="0" presId="urn:microsoft.com/office/officeart/2005/8/layout/process4"/>
    <dgm:cxn modelId="{0068B2DD-BB6D-45E2-86FE-B93B2319D888}" srcId="{49895755-EEC2-4E53-BE7C-6AAE6F925966}" destId="{9727F685-70BC-445D-8E92-7A5214BC2AB1}" srcOrd="5" destOrd="0" parTransId="{57AC58CF-CEF3-41EB-AF87-5D61B6DAC8D9}" sibTransId="{4E83962E-4178-4821-B874-2BF4078EC4F5}"/>
    <dgm:cxn modelId="{851D50D5-34B7-4047-B89A-EF7264BAE9B8}" srcId="{49895755-EEC2-4E53-BE7C-6AAE6F925966}" destId="{4B5E19B4-E12E-4378-9268-8D003F9D62D1}" srcOrd="8" destOrd="0" parTransId="{7AD51601-04D1-4CBA-B903-185C7BA5288F}" sibTransId="{6E4061C3-B1EC-4C82-8306-59397723EF56}"/>
    <dgm:cxn modelId="{2D757AC2-48F0-46D5-8C2A-3E1AA6CC7578}" srcId="{49895755-EEC2-4E53-BE7C-6AAE6F925966}" destId="{46FB27D0-5EEE-4E6F-8EE4-C35623395BF6}" srcOrd="4" destOrd="0" parTransId="{6DC9C9F5-6F0F-450A-982F-5FCAEC0B0A65}" sibTransId="{B0AB641A-0765-46A9-8B6B-889676BCCDF1}"/>
    <dgm:cxn modelId="{DDBBD163-B224-48A3-BA99-DCE1DF161720}" type="presOf" srcId="{46FB27D0-5EEE-4E6F-8EE4-C35623395BF6}" destId="{81AEDC0A-E411-4453-AC15-837AD671AC8B}" srcOrd="0" destOrd="0" presId="urn:microsoft.com/office/officeart/2005/8/layout/process4"/>
    <dgm:cxn modelId="{533026BB-10DC-4A24-853A-9F1485118D0B}" type="presOf" srcId="{CA8C7E0A-B577-4939-A4A1-5D38B12745CE}" destId="{F53621C5-1DF7-49BF-91BE-6764EF4F9E3C}" srcOrd="0" destOrd="0" presId="urn:microsoft.com/office/officeart/2005/8/layout/process4"/>
    <dgm:cxn modelId="{856A4AFD-4B0B-4DCB-BE55-ABE52232C2DA}" type="presOf" srcId="{0FC45BFD-7A58-4E4A-97E1-C91C50076925}" destId="{7C32872E-4489-4C56-B1B9-BF1172B1D437}" srcOrd="0" destOrd="0" presId="urn:microsoft.com/office/officeart/2005/8/layout/process4"/>
    <dgm:cxn modelId="{C90F2323-408B-4187-92FB-6FCBDAE3E1B4}" type="presOf" srcId="{9727F685-70BC-445D-8E92-7A5214BC2AB1}" destId="{34B33A20-A863-47AD-A211-B46080A638FE}" srcOrd="0" destOrd="0" presId="urn:microsoft.com/office/officeart/2005/8/layout/process4"/>
    <dgm:cxn modelId="{AAA9472A-BBC1-4D81-8C16-1101DCA6860A}" type="presOf" srcId="{49895755-EEC2-4E53-BE7C-6AAE6F925966}" destId="{C90FAF47-6B25-4D0F-B208-733F932F5A53}" srcOrd="0" destOrd="0" presId="urn:microsoft.com/office/officeart/2005/8/layout/process4"/>
    <dgm:cxn modelId="{0E36B134-6AE8-4E9A-A173-2AFAE2D1A04A}" type="presOf" srcId="{A9BD941D-A267-4C4A-9013-518F4F518E04}" destId="{C4AD921D-47A3-483D-84CD-0AEC03B69304}" srcOrd="0" destOrd="0" presId="urn:microsoft.com/office/officeart/2005/8/layout/process4"/>
    <dgm:cxn modelId="{37053492-511B-41F3-A6ED-1785AC835EDA}" type="presOf" srcId="{FA2EB36D-FE08-47AA-AAE2-3B024266AF21}" destId="{0BA329A4-4881-47FF-9994-FEAEF343A724}" srcOrd="0" destOrd="0" presId="urn:microsoft.com/office/officeart/2005/8/layout/process4"/>
    <dgm:cxn modelId="{3C18FDF5-9E0B-482A-831D-CF7BCAFDA18D}" type="presOf" srcId="{4B5E19B4-E12E-4378-9268-8D003F9D62D1}" destId="{0A0FB023-0138-4BC3-B397-C862CC84B4A6}" srcOrd="0" destOrd="0" presId="urn:microsoft.com/office/officeart/2005/8/layout/process4"/>
    <dgm:cxn modelId="{B6081BA7-3195-4534-9EB4-D6AC2A46F429}" srcId="{49895755-EEC2-4E53-BE7C-6AAE6F925966}" destId="{A9BD941D-A267-4C4A-9013-518F4F518E04}" srcOrd="7" destOrd="0" parTransId="{2992E77E-51CF-43B5-B15F-ADD43C883C2D}" sibTransId="{54BEB2DE-FC26-4D12-B86E-48D8F4380D36}"/>
    <dgm:cxn modelId="{3B05CEC1-B280-4315-A0F7-A16D844D381D}" srcId="{49895755-EEC2-4E53-BE7C-6AAE6F925966}" destId="{CA8C7E0A-B577-4939-A4A1-5D38B12745CE}" srcOrd="0" destOrd="0" parTransId="{4CA7E4E2-EBC4-4E98-A4E0-B32E59DD56BD}" sibTransId="{5F22D8FC-A450-490E-A91F-7BA03BFF1340}"/>
    <dgm:cxn modelId="{C23D1437-6732-471C-971C-5CB53AFBBCAA}" srcId="{49895755-EEC2-4E53-BE7C-6AAE6F925966}" destId="{FA2EB36D-FE08-47AA-AAE2-3B024266AF21}" srcOrd="1" destOrd="0" parTransId="{3B337435-7EDD-4C58-BECF-63F13AF314CE}" sibTransId="{74B964B1-BD8E-4177-8AE2-1F8AC590B102}"/>
    <dgm:cxn modelId="{CB1ABDFF-6D45-49DC-B290-C2398BDB7D23}" srcId="{49895755-EEC2-4E53-BE7C-6AAE6F925966}" destId="{0FC45BFD-7A58-4E4A-97E1-C91C50076925}" srcOrd="6" destOrd="0" parTransId="{3FDCCB8C-1344-43BE-B3CA-8DBC90D9D6B1}" sibTransId="{B7F3777D-B813-494B-8DA2-8DD1EE61E408}"/>
    <dgm:cxn modelId="{79FCEF83-6FE6-4762-9300-180181048217}" type="presParOf" srcId="{C90FAF47-6B25-4D0F-B208-733F932F5A53}" destId="{2A27D3DD-69D3-4B37-990E-C0543ADAC781}" srcOrd="0" destOrd="0" presId="urn:microsoft.com/office/officeart/2005/8/layout/process4"/>
    <dgm:cxn modelId="{FA8A9CD9-0383-46AD-A2C3-EC2E9B530580}" type="presParOf" srcId="{2A27D3DD-69D3-4B37-990E-C0543ADAC781}" destId="{0A0FB023-0138-4BC3-B397-C862CC84B4A6}" srcOrd="0" destOrd="0" presId="urn:microsoft.com/office/officeart/2005/8/layout/process4"/>
    <dgm:cxn modelId="{473483B6-041F-45EC-BBAB-F5B99FC20976}" type="presParOf" srcId="{C90FAF47-6B25-4D0F-B208-733F932F5A53}" destId="{D03C7283-0384-4E04-9E0D-A715A182E323}" srcOrd="1" destOrd="0" presId="urn:microsoft.com/office/officeart/2005/8/layout/process4"/>
    <dgm:cxn modelId="{6E2BA399-FE72-44C1-9461-2312EEF95751}" type="presParOf" srcId="{C90FAF47-6B25-4D0F-B208-733F932F5A53}" destId="{CD89A340-5DCD-4895-8F77-882CDFEFDD03}" srcOrd="2" destOrd="0" presId="urn:microsoft.com/office/officeart/2005/8/layout/process4"/>
    <dgm:cxn modelId="{EEB51452-10E7-4963-BB5B-E3E6E49CB8A2}" type="presParOf" srcId="{CD89A340-5DCD-4895-8F77-882CDFEFDD03}" destId="{C4AD921D-47A3-483D-84CD-0AEC03B69304}" srcOrd="0" destOrd="0" presId="urn:microsoft.com/office/officeart/2005/8/layout/process4"/>
    <dgm:cxn modelId="{E6BDBDCF-0B6A-4F75-A059-A6BE116A251D}" type="presParOf" srcId="{C90FAF47-6B25-4D0F-B208-733F932F5A53}" destId="{89387DCE-F5CC-4EE8-860B-0C1B09F9D349}" srcOrd="3" destOrd="0" presId="urn:microsoft.com/office/officeart/2005/8/layout/process4"/>
    <dgm:cxn modelId="{47DB9D59-8DEB-4408-87DC-66104D4DF971}" type="presParOf" srcId="{C90FAF47-6B25-4D0F-B208-733F932F5A53}" destId="{2B58760F-D808-4035-B7B0-D097FF09A36F}" srcOrd="4" destOrd="0" presId="urn:microsoft.com/office/officeart/2005/8/layout/process4"/>
    <dgm:cxn modelId="{D28DD5C8-DA1D-4105-8160-A15BE690B9C5}" type="presParOf" srcId="{2B58760F-D808-4035-B7B0-D097FF09A36F}" destId="{7C32872E-4489-4C56-B1B9-BF1172B1D437}" srcOrd="0" destOrd="0" presId="urn:microsoft.com/office/officeart/2005/8/layout/process4"/>
    <dgm:cxn modelId="{FD8C5D36-EB13-4195-B5A8-24DA8BE0E054}" type="presParOf" srcId="{C90FAF47-6B25-4D0F-B208-733F932F5A53}" destId="{2F9268A4-B665-438C-8F5F-AC21C6D12302}" srcOrd="5" destOrd="0" presId="urn:microsoft.com/office/officeart/2005/8/layout/process4"/>
    <dgm:cxn modelId="{465B9792-80F3-43A4-9711-71F9CBD21B9A}" type="presParOf" srcId="{C90FAF47-6B25-4D0F-B208-733F932F5A53}" destId="{92165895-A51E-4C81-BD7A-9A7B215C5920}" srcOrd="6" destOrd="0" presId="urn:microsoft.com/office/officeart/2005/8/layout/process4"/>
    <dgm:cxn modelId="{BFDC4A2B-E6FF-432E-B082-76E810ADE357}" type="presParOf" srcId="{92165895-A51E-4C81-BD7A-9A7B215C5920}" destId="{34B33A20-A863-47AD-A211-B46080A638FE}" srcOrd="0" destOrd="0" presId="urn:microsoft.com/office/officeart/2005/8/layout/process4"/>
    <dgm:cxn modelId="{E6047B5C-A541-4571-B662-B020F9D3BCC2}" type="presParOf" srcId="{C90FAF47-6B25-4D0F-B208-733F932F5A53}" destId="{91153538-F87E-4E81-847B-BF3F56AE4EF7}" srcOrd="7" destOrd="0" presId="urn:microsoft.com/office/officeart/2005/8/layout/process4"/>
    <dgm:cxn modelId="{B2FF1CDD-49E1-4451-8E3A-802BBBB04680}" type="presParOf" srcId="{C90FAF47-6B25-4D0F-B208-733F932F5A53}" destId="{5A71600C-A5A1-4A4C-9EC7-857868A2C42D}" srcOrd="8" destOrd="0" presId="urn:microsoft.com/office/officeart/2005/8/layout/process4"/>
    <dgm:cxn modelId="{2FD0CE96-2965-4057-92AE-B182069B9C2A}" type="presParOf" srcId="{5A71600C-A5A1-4A4C-9EC7-857868A2C42D}" destId="{81AEDC0A-E411-4453-AC15-837AD671AC8B}" srcOrd="0" destOrd="0" presId="urn:microsoft.com/office/officeart/2005/8/layout/process4"/>
    <dgm:cxn modelId="{A5B96EFD-805F-4F1C-A8D7-0AD50003B685}" type="presParOf" srcId="{C90FAF47-6B25-4D0F-B208-733F932F5A53}" destId="{BEB02CDB-B8AD-4472-AEA9-D944BCDA5C27}" srcOrd="9" destOrd="0" presId="urn:microsoft.com/office/officeart/2005/8/layout/process4"/>
    <dgm:cxn modelId="{436B88F7-0037-4548-BB27-1857E561FA2E}" type="presParOf" srcId="{C90FAF47-6B25-4D0F-B208-733F932F5A53}" destId="{827B256D-BF19-45AF-AFC2-D32E863F6B5A}" srcOrd="10" destOrd="0" presId="urn:microsoft.com/office/officeart/2005/8/layout/process4"/>
    <dgm:cxn modelId="{0A615C7E-C729-41D2-9CF8-335869D4918E}" type="presParOf" srcId="{827B256D-BF19-45AF-AFC2-D32E863F6B5A}" destId="{FE87F692-7591-41A8-AC1D-862D46F755EE}" srcOrd="0" destOrd="0" presId="urn:microsoft.com/office/officeart/2005/8/layout/process4"/>
    <dgm:cxn modelId="{293E81B3-721A-403B-BA34-5A84969FB748}" type="presParOf" srcId="{C90FAF47-6B25-4D0F-B208-733F932F5A53}" destId="{DD428048-FC28-407D-B350-FF0D61FF97C7}" srcOrd="11" destOrd="0" presId="urn:microsoft.com/office/officeart/2005/8/layout/process4"/>
    <dgm:cxn modelId="{2675A23D-7122-4C52-8273-79349E638E50}" type="presParOf" srcId="{C90FAF47-6B25-4D0F-B208-733F932F5A53}" destId="{A72AF8C2-9BDB-4D45-B2B2-B187AB34C294}" srcOrd="12" destOrd="0" presId="urn:microsoft.com/office/officeart/2005/8/layout/process4"/>
    <dgm:cxn modelId="{AB727736-C12C-4F58-A605-C20494AF3484}" type="presParOf" srcId="{A72AF8C2-9BDB-4D45-B2B2-B187AB34C294}" destId="{B262CEB4-28BC-42F9-86EF-D03A068964CE}" srcOrd="0" destOrd="0" presId="urn:microsoft.com/office/officeart/2005/8/layout/process4"/>
    <dgm:cxn modelId="{CA2D88BF-21BA-415B-9D2A-489D9DF5B39A}" type="presParOf" srcId="{C90FAF47-6B25-4D0F-B208-733F932F5A53}" destId="{F8E80049-8419-4746-B828-04A82BEA417A}" srcOrd="13" destOrd="0" presId="urn:microsoft.com/office/officeart/2005/8/layout/process4"/>
    <dgm:cxn modelId="{5D47EF31-9918-495C-86CA-C6C7D2DFC9E8}" type="presParOf" srcId="{C90FAF47-6B25-4D0F-B208-733F932F5A53}" destId="{7D68294A-F7E8-4974-936F-B29ABC5CCFBC}" srcOrd="14" destOrd="0" presId="urn:microsoft.com/office/officeart/2005/8/layout/process4"/>
    <dgm:cxn modelId="{8C68B810-7767-4785-841A-885939407878}" type="presParOf" srcId="{7D68294A-F7E8-4974-936F-B29ABC5CCFBC}" destId="{0BA329A4-4881-47FF-9994-FEAEF343A724}" srcOrd="0" destOrd="0" presId="urn:microsoft.com/office/officeart/2005/8/layout/process4"/>
    <dgm:cxn modelId="{12407597-629D-473D-9CC0-12F2FC56B53A}" type="presParOf" srcId="{C90FAF47-6B25-4D0F-B208-733F932F5A53}" destId="{FE246696-0E97-4870-8F09-A8B5E3454D68}" srcOrd="15" destOrd="0" presId="urn:microsoft.com/office/officeart/2005/8/layout/process4"/>
    <dgm:cxn modelId="{A9B9DB6E-9AC0-4563-B466-6A37EBA2D403}" type="presParOf" srcId="{C90FAF47-6B25-4D0F-B208-733F932F5A53}" destId="{11889521-0DB2-41D9-AA0D-648F71AE2563}" srcOrd="16" destOrd="0" presId="urn:microsoft.com/office/officeart/2005/8/layout/process4"/>
    <dgm:cxn modelId="{69AEFCDA-04D4-4CD9-8857-3947F92DB346}" type="presParOf" srcId="{11889521-0DB2-41D9-AA0D-648F71AE2563}" destId="{F53621C5-1DF7-49BF-91BE-6764EF4F9E3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1CBA38-E6CC-4535-B1FC-76CB5DB6E0CB}" type="doc">
      <dgm:prSet loTypeId="urn:microsoft.com/office/officeart/2005/8/layout/vProcess5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69F8CD2A-7221-4028-9585-84A615A54741}">
      <dgm:prSet/>
      <dgm:spPr/>
      <dgm:t>
        <a:bodyPr/>
        <a:lstStyle/>
        <a:p>
          <a:r>
            <a:rPr lang="tr-TR" dirty="0" smtClean="0"/>
            <a:t>DÜŞÜK ENERJİ TÜKETİMİ </a:t>
          </a:r>
          <a:endParaRPr lang="tr-TR" dirty="0"/>
        </a:p>
      </dgm:t>
    </dgm:pt>
    <dgm:pt modelId="{2FC642BA-DF4A-4441-837E-FF2EC3B58285}" type="parTrans" cxnId="{7F00AD8D-3260-48A0-96CF-A921F6A04220}">
      <dgm:prSet/>
      <dgm:spPr/>
      <dgm:t>
        <a:bodyPr/>
        <a:lstStyle/>
        <a:p>
          <a:endParaRPr lang="tr-TR"/>
        </a:p>
      </dgm:t>
    </dgm:pt>
    <dgm:pt modelId="{9ECEF648-EB30-4FCF-9E8E-A4A26886E9D2}" type="sibTrans" cxnId="{7F00AD8D-3260-48A0-96CF-A921F6A04220}">
      <dgm:prSet/>
      <dgm:spPr/>
      <dgm:t>
        <a:bodyPr/>
        <a:lstStyle/>
        <a:p>
          <a:endParaRPr lang="tr-TR"/>
        </a:p>
      </dgm:t>
    </dgm:pt>
    <dgm:pt modelId="{11F6A3EC-D287-46F6-9534-3C2B87BA0FC4}">
      <dgm:prSet/>
      <dgm:spPr/>
      <dgm:t>
        <a:bodyPr/>
        <a:lstStyle/>
        <a:p>
          <a:r>
            <a:rPr lang="tr-TR" dirty="0" smtClean="0"/>
            <a:t>YÜKSEK VERİMLİLİK </a:t>
          </a:r>
          <a:endParaRPr lang="tr-TR" dirty="0"/>
        </a:p>
      </dgm:t>
    </dgm:pt>
    <dgm:pt modelId="{92DFEB98-94C1-4878-B333-B7458282C17C}" type="parTrans" cxnId="{43CB6544-0637-45A8-8418-D303E527AB3A}">
      <dgm:prSet/>
      <dgm:spPr/>
      <dgm:t>
        <a:bodyPr/>
        <a:lstStyle/>
        <a:p>
          <a:endParaRPr lang="tr-TR"/>
        </a:p>
      </dgm:t>
    </dgm:pt>
    <dgm:pt modelId="{526CAD15-0B80-4137-8735-7540A2A361ED}" type="sibTrans" cxnId="{43CB6544-0637-45A8-8418-D303E527AB3A}">
      <dgm:prSet/>
      <dgm:spPr/>
      <dgm:t>
        <a:bodyPr/>
        <a:lstStyle/>
        <a:p>
          <a:endParaRPr lang="tr-TR"/>
        </a:p>
      </dgm:t>
    </dgm:pt>
    <dgm:pt modelId="{3E9C8E7E-745E-42D1-9B77-722BFD9EBB09}">
      <dgm:prSet/>
      <dgm:spPr/>
      <dgm:t>
        <a:bodyPr/>
        <a:lstStyle/>
        <a:p>
          <a:r>
            <a:rPr lang="tr-TR" dirty="0" smtClean="0"/>
            <a:t>MÜŞTERİ ODAKLI ÇÖZÜMLER </a:t>
          </a:r>
          <a:endParaRPr lang="tr-TR" dirty="0"/>
        </a:p>
      </dgm:t>
    </dgm:pt>
    <dgm:pt modelId="{52923110-F464-4B2B-85A4-6F6D1DE079D6}" type="parTrans" cxnId="{65044075-C7EE-41D7-AB5E-8D3F0448D9ED}">
      <dgm:prSet/>
      <dgm:spPr/>
      <dgm:t>
        <a:bodyPr/>
        <a:lstStyle/>
        <a:p>
          <a:endParaRPr lang="tr-TR"/>
        </a:p>
      </dgm:t>
    </dgm:pt>
    <dgm:pt modelId="{05284486-C3C2-4845-803A-86C0ACDCF88E}" type="sibTrans" cxnId="{65044075-C7EE-41D7-AB5E-8D3F0448D9ED}">
      <dgm:prSet/>
      <dgm:spPr/>
      <dgm:t>
        <a:bodyPr/>
        <a:lstStyle/>
        <a:p>
          <a:endParaRPr lang="tr-TR"/>
        </a:p>
      </dgm:t>
    </dgm:pt>
    <dgm:pt modelId="{5D982EB9-95FC-49CA-9FDB-E95DCE132C6D}" type="pres">
      <dgm:prSet presAssocID="{111CBA38-E6CC-4535-B1FC-76CB5DB6E0C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438F5A5-9B3C-46C3-90C7-EC657B188CF5}" type="pres">
      <dgm:prSet presAssocID="{111CBA38-E6CC-4535-B1FC-76CB5DB6E0CB}" presName="dummyMaxCanvas" presStyleCnt="0">
        <dgm:presLayoutVars/>
      </dgm:prSet>
      <dgm:spPr/>
      <dgm:t>
        <a:bodyPr/>
        <a:lstStyle/>
        <a:p>
          <a:endParaRPr lang="tr-TR"/>
        </a:p>
      </dgm:t>
    </dgm:pt>
    <dgm:pt modelId="{C45D815D-C4BD-4FF5-ADF5-D1D235DA76D3}" type="pres">
      <dgm:prSet presAssocID="{111CBA38-E6CC-4535-B1FC-76CB5DB6E0C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30AC29-DFAE-41CE-BC86-927E24D6915B}" type="pres">
      <dgm:prSet presAssocID="{111CBA38-E6CC-4535-B1FC-76CB5DB6E0C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71D96E1-E90B-48A5-9FE9-3B7E04C69311}" type="pres">
      <dgm:prSet presAssocID="{111CBA38-E6CC-4535-B1FC-76CB5DB6E0C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21A7928-BB16-40DD-AD4D-AE23F43B301F}" type="pres">
      <dgm:prSet presAssocID="{111CBA38-E6CC-4535-B1FC-76CB5DB6E0C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45886AB-F9A7-464B-805E-059CAFDF63F0}" type="pres">
      <dgm:prSet presAssocID="{111CBA38-E6CC-4535-B1FC-76CB5DB6E0C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7B6CD84-19BB-4D8D-87DA-4C8F6E9667DF}" type="pres">
      <dgm:prSet presAssocID="{111CBA38-E6CC-4535-B1FC-76CB5DB6E0C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B7B44BC-F22F-4A97-AB52-BE3C465C7013}" type="pres">
      <dgm:prSet presAssocID="{111CBA38-E6CC-4535-B1FC-76CB5DB6E0C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D6F066-CEB0-42E5-814A-0468D747B4A3}" type="pres">
      <dgm:prSet presAssocID="{111CBA38-E6CC-4535-B1FC-76CB5DB6E0C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F5BC1D7-6BE0-4CC4-896B-208FBCD97214}" type="presOf" srcId="{3E9C8E7E-745E-42D1-9B77-722BFD9EBB09}" destId="{F3D6F066-CEB0-42E5-814A-0468D747B4A3}" srcOrd="1" destOrd="0" presId="urn:microsoft.com/office/officeart/2005/8/layout/vProcess5"/>
    <dgm:cxn modelId="{3E437D0C-15DA-422B-A62B-2B7EF1BB16DC}" type="presOf" srcId="{526CAD15-0B80-4137-8735-7540A2A361ED}" destId="{545886AB-F9A7-464B-805E-059CAFDF63F0}" srcOrd="0" destOrd="0" presId="urn:microsoft.com/office/officeart/2005/8/layout/vProcess5"/>
    <dgm:cxn modelId="{649BA0D0-0599-45B1-8A76-A17BD4AE9E26}" type="presOf" srcId="{11F6A3EC-D287-46F6-9534-3C2B87BA0FC4}" destId="{9B7B44BC-F22F-4A97-AB52-BE3C465C7013}" srcOrd="1" destOrd="0" presId="urn:microsoft.com/office/officeart/2005/8/layout/vProcess5"/>
    <dgm:cxn modelId="{43CB6544-0637-45A8-8418-D303E527AB3A}" srcId="{111CBA38-E6CC-4535-B1FC-76CB5DB6E0CB}" destId="{11F6A3EC-D287-46F6-9534-3C2B87BA0FC4}" srcOrd="1" destOrd="0" parTransId="{92DFEB98-94C1-4878-B333-B7458282C17C}" sibTransId="{526CAD15-0B80-4137-8735-7540A2A361ED}"/>
    <dgm:cxn modelId="{65044075-C7EE-41D7-AB5E-8D3F0448D9ED}" srcId="{111CBA38-E6CC-4535-B1FC-76CB5DB6E0CB}" destId="{3E9C8E7E-745E-42D1-9B77-722BFD9EBB09}" srcOrd="2" destOrd="0" parTransId="{52923110-F464-4B2B-85A4-6F6D1DE079D6}" sibTransId="{05284486-C3C2-4845-803A-86C0ACDCF88E}"/>
    <dgm:cxn modelId="{888DE45E-6DE3-45AC-83E0-8E550750C506}" type="presOf" srcId="{11F6A3EC-D287-46F6-9534-3C2B87BA0FC4}" destId="{4B30AC29-DFAE-41CE-BC86-927E24D6915B}" srcOrd="0" destOrd="0" presId="urn:microsoft.com/office/officeart/2005/8/layout/vProcess5"/>
    <dgm:cxn modelId="{F04E562B-66EC-48D9-8F23-9F6A9A03B30A}" type="presOf" srcId="{69F8CD2A-7221-4028-9585-84A615A54741}" destId="{C45D815D-C4BD-4FF5-ADF5-D1D235DA76D3}" srcOrd="0" destOrd="0" presId="urn:microsoft.com/office/officeart/2005/8/layout/vProcess5"/>
    <dgm:cxn modelId="{7F00AD8D-3260-48A0-96CF-A921F6A04220}" srcId="{111CBA38-E6CC-4535-B1FC-76CB5DB6E0CB}" destId="{69F8CD2A-7221-4028-9585-84A615A54741}" srcOrd="0" destOrd="0" parTransId="{2FC642BA-DF4A-4441-837E-FF2EC3B58285}" sibTransId="{9ECEF648-EB30-4FCF-9E8E-A4A26886E9D2}"/>
    <dgm:cxn modelId="{B7DC01E6-55AA-486C-B774-DCC6194CA144}" type="presOf" srcId="{9ECEF648-EB30-4FCF-9E8E-A4A26886E9D2}" destId="{921A7928-BB16-40DD-AD4D-AE23F43B301F}" srcOrd="0" destOrd="0" presId="urn:microsoft.com/office/officeart/2005/8/layout/vProcess5"/>
    <dgm:cxn modelId="{5BC4B8DA-4BE7-441E-8A73-0CCA2F720809}" type="presOf" srcId="{111CBA38-E6CC-4535-B1FC-76CB5DB6E0CB}" destId="{5D982EB9-95FC-49CA-9FDB-E95DCE132C6D}" srcOrd="0" destOrd="0" presId="urn:microsoft.com/office/officeart/2005/8/layout/vProcess5"/>
    <dgm:cxn modelId="{E7FAF832-3704-4256-927A-540EC623CB33}" type="presOf" srcId="{3E9C8E7E-745E-42D1-9B77-722BFD9EBB09}" destId="{C71D96E1-E90B-48A5-9FE9-3B7E04C69311}" srcOrd="0" destOrd="0" presId="urn:microsoft.com/office/officeart/2005/8/layout/vProcess5"/>
    <dgm:cxn modelId="{4A95D4A0-326D-40F9-B8E3-12C935AF0731}" type="presOf" srcId="{69F8CD2A-7221-4028-9585-84A615A54741}" destId="{77B6CD84-19BB-4D8D-87DA-4C8F6E9667DF}" srcOrd="1" destOrd="0" presId="urn:microsoft.com/office/officeart/2005/8/layout/vProcess5"/>
    <dgm:cxn modelId="{B83A7EA7-78AA-4CD4-B402-A09F180A325B}" type="presParOf" srcId="{5D982EB9-95FC-49CA-9FDB-E95DCE132C6D}" destId="{8438F5A5-9B3C-46C3-90C7-EC657B188CF5}" srcOrd="0" destOrd="0" presId="urn:microsoft.com/office/officeart/2005/8/layout/vProcess5"/>
    <dgm:cxn modelId="{CB1D1B6E-5E77-4993-BDF9-EA5DF5FC6F54}" type="presParOf" srcId="{5D982EB9-95FC-49CA-9FDB-E95DCE132C6D}" destId="{C45D815D-C4BD-4FF5-ADF5-D1D235DA76D3}" srcOrd="1" destOrd="0" presId="urn:microsoft.com/office/officeart/2005/8/layout/vProcess5"/>
    <dgm:cxn modelId="{1E0BC619-886E-468B-A477-48EDDB415A75}" type="presParOf" srcId="{5D982EB9-95FC-49CA-9FDB-E95DCE132C6D}" destId="{4B30AC29-DFAE-41CE-BC86-927E24D6915B}" srcOrd="2" destOrd="0" presId="urn:microsoft.com/office/officeart/2005/8/layout/vProcess5"/>
    <dgm:cxn modelId="{1A380F48-4054-42C7-BC09-58ABF51ECAAB}" type="presParOf" srcId="{5D982EB9-95FC-49CA-9FDB-E95DCE132C6D}" destId="{C71D96E1-E90B-48A5-9FE9-3B7E04C69311}" srcOrd="3" destOrd="0" presId="urn:microsoft.com/office/officeart/2005/8/layout/vProcess5"/>
    <dgm:cxn modelId="{F247F26F-E391-4C3E-BD6D-53D74327DE1F}" type="presParOf" srcId="{5D982EB9-95FC-49CA-9FDB-E95DCE132C6D}" destId="{921A7928-BB16-40DD-AD4D-AE23F43B301F}" srcOrd="4" destOrd="0" presId="urn:microsoft.com/office/officeart/2005/8/layout/vProcess5"/>
    <dgm:cxn modelId="{CC623934-FDA5-4AA4-8049-6CCAFBDAC2D4}" type="presParOf" srcId="{5D982EB9-95FC-49CA-9FDB-E95DCE132C6D}" destId="{545886AB-F9A7-464B-805E-059CAFDF63F0}" srcOrd="5" destOrd="0" presId="urn:microsoft.com/office/officeart/2005/8/layout/vProcess5"/>
    <dgm:cxn modelId="{AA957D45-C1E9-431E-98FD-710A13E717F3}" type="presParOf" srcId="{5D982EB9-95FC-49CA-9FDB-E95DCE132C6D}" destId="{77B6CD84-19BB-4D8D-87DA-4C8F6E9667DF}" srcOrd="6" destOrd="0" presId="urn:microsoft.com/office/officeart/2005/8/layout/vProcess5"/>
    <dgm:cxn modelId="{CA945A6E-2023-464B-A3D6-691DB7BDBFD3}" type="presParOf" srcId="{5D982EB9-95FC-49CA-9FDB-E95DCE132C6D}" destId="{9B7B44BC-F22F-4A97-AB52-BE3C465C7013}" srcOrd="7" destOrd="0" presId="urn:microsoft.com/office/officeart/2005/8/layout/vProcess5"/>
    <dgm:cxn modelId="{2B114AC4-C3B9-40AA-8C54-264695C3E50F}" type="presParOf" srcId="{5D982EB9-95FC-49CA-9FDB-E95DCE132C6D}" destId="{F3D6F066-CEB0-42E5-814A-0468D747B4A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AC709E5-12F7-4419-AAE8-917F2A1A18C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4F44F1C-5259-4DBE-B083-9DC674842823}">
      <dgm:prSet/>
      <dgm:spPr/>
      <dgm:t>
        <a:bodyPr/>
        <a:lstStyle/>
        <a:p>
          <a:pPr rtl="0"/>
          <a:r>
            <a:rPr lang="tr-TR" dirty="0" smtClean="0"/>
            <a:t>Osmaniye ERW Tesislerinde;</a:t>
          </a:r>
          <a:endParaRPr lang="tr-TR" dirty="0"/>
        </a:p>
      </dgm:t>
    </dgm:pt>
    <dgm:pt modelId="{512D31D0-58EF-43D7-A034-BC63838DAE6A}" type="parTrans" cxnId="{388920DC-BAD7-48DA-9504-A75D20AEAF60}">
      <dgm:prSet/>
      <dgm:spPr/>
      <dgm:t>
        <a:bodyPr/>
        <a:lstStyle/>
        <a:p>
          <a:endParaRPr lang="tr-TR"/>
        </a:p>
      </dgm:t>
    </dgm:pt>
    <dgm:pt modelId="{0B0F4F1F-0425-4CC0-8CDC-EC13ADDE39D0}" type="sibTrans" cxnId="{388920DC-BAD7-48DA-9504-A75D20AEAF60}">
      <dgm:prSet/>
      <dgm:spPr/>
      <dgm:t>
        <a:bodyPr/>
        <a:lstStyle/>
        <a:p>
          <a:endParaRPr lang="tr-TR"/>
        </a:p>
      </dgm:t>
    </dgm:pt>
    <dgm:pt modelId="{904460CA-55CA-406B-B56C-FC621A8BB4A0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1 adet Boy Kesme Makinası</a:t>
          </a:r>
          <a:endParaRPr lang="tr-TR" dirty="0"/>
        </a:p>
      </dgm:t>
    </dgm:pt>
    <dgm:pt modelId="{5B74BB47-DC91-4D72-9E81-30B1DDB58BD5}" type="parTrans" cxnId="{CB778908-8E48-406A-8A9A-7D2ED8C18495}">
      <dgm:prSet/>
      <dgm:spPr/>
      <dgm:t>
        <a:bodyPr/>
        <a:lstStyle/>
        <a:p>
          <a:endParaRPr lang="tr-TR"/>
        </a:p>
      </dgm:t>
    </dgm:pt>
    <dgm:pt modelId="{DA2C82B7-FE72-4622-8197-2321BB71F004}" type="sibTrans" cxnId="{CB778908-8E48-406A-8A9A-7D2ED8C18495}">
      <dgm:prSet/>
      <dgm:spPr/>
      <dgm:t>
        <a:bodyPr/>
        <a:lstStyle/>
        <a:p>
          <a:endParaRPr lang="tr-TR"/>
        </a:p>
      </dgm:t>
    </dgm:pt>
    <dgm:pt modelId="{FE1C96F7-EE68-4AE9-A40F-780CBD6CA251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7 adet Dilme Makinası</a:t>
          </a:r>
          <a:endParaRPr lang="tr-TR" dirty="0"/>
        </a:p>
      </dgm:t>
    </dgm:pt>
    <dgm:pt modelId="{F9D283A9-F782-4B3B-868B-F2962C342B02}" type="parTrans" cxnId="{6BEE6A31-F4CE-4B69-A4C4-D14C9092C92E}">
      <dgm:prSet/>
      <dgm:spPr/>
      <dgm:t>
        <a:bodyPr/>
        <a:lstStyle/>
        <a:p>
          <a:endParaRPr lang="tr-TR"/>
        </a:p>
      </dgm:t>
    </dgm:pt>
    <dgm:pt modelId="{482A3A2F-6047-487B-9B33-D1F01A0F657E}" type="sibTrans" cxnId="{6BEE6A31-F4CE-4B69-A4C4-D14C9092C92E}">
      <dgm:prSet/>
      <dgm:spPr/>
      <dgm:t>
        <a:bodyPr/>
        <a:lstStyle/>
        <a:p>
          <a:endParaRPr lang="tr-TR"/>
        </a:p>
      </dgm:t>
    </dgm:pt>
    <dgm:pt modelId="{22A74D27-3D2B-4055-969C-65D736B3A249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14 adet Boru Makinası</a:t>
          </a:r>
          <a:endParaRPr lang="tr-TR" dirty="0"/>
        </a:p>
      </dgm:t>
    </dgm:pt>
    <dgm:pt modelId="{20EF0A03-48F9-4BD6-9CEA-280A6E1D65F6}" type="parTrans" cxnId="{3658474A-96FD-4087-8EC5-A9783D6994E2}">
      <dgm:prSet/>
      <dgm:spPr/>
      <dgm:t>
        <a:bodyPr/>
        <a:lstStyle/>
        <a:p>
          <a:endParaRPr lang="tr-TR"/>
        </a:p>
      </dgm:t>
    </dgm:pt>
    <dgm:pt modelId="{32524B30-7672-4A0F-ADFE-D61F1179E221}" type="sibTrans" cxnId="{3658474A-96FD-4087-8EC5-A9783D6994E2}">
      <dgm:prSet/>
      <dgm:spPr/>
      <dgm:t>
        <a:bodyPr/>
        <a:lstStyle/>
        <a:p>
          <a:endParaRPr lang="tr-TR"/>
        </a:p>
      </dgm:t>
    </dgm:pt>
    <dgm:pt modelId="{12AE1CED-2C75-41DB-BF7D-0B615F81C77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1 adet Boru Doğrultma Makinası</a:t>
          </a:r>
          <a:endParaRPr lang="tr-TR" dirty="0"/>
        </a:p>
      </dgm:t>
    </dgm:pt>
    <dgm:pt modelId="{72B741F8-A3A3-460C-93E2-7FA21F2678AE}" type="parTrans" cxnId="{99C6B002-5F58-4A87-9498-F12563601D86}">
      <dgm:prSet/>
      <dgm:spPr/>
      <dgm:t>
        <a:bodyPr/>
        <a:lstStyle/>
        <a:p>
          <a:endParaRPr lang="tr-TR"/>
        </a:p>
      </dgm:t>
    </dgm:pt>
    <dgm:pt modelId="{E3CEAF17-DE93-4162-8A6D-3FCCF3481A75}" type="sibTrans" cxnId="{99C6B002-5F58-4A87-9498-F12563601D86}">
      <dgm:prSet/>
      <dgm:spPr/>
      <dgm:t>
        <a:bodyPr/>
        <a:lstStyle/>
        <a:p>
          <a:endParaRPr lang="tr-TR"/>
        </a:p>
      </dgm:t>
    </dgm:pt>
    <dgm:pt modelId="{7E05DB91-965D-40CE-A1E3-D8CBF1F0AA0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1 adet Profil Doğrultma Makinası</a:t>
          </a:r>
          <a:endParaRPr lang="tr-TR" dirty="0"/>
        </a:p>
      </dgm:t>
    </dgm:pt>
    <dgm:pt modelId="{28F6F470-EE20-451A-A651-6CFBC30B23C3}" type="parTrans" cxnId="{CE09C28E-FDB6-4ED1-994B-165A2038AA7B}">
      <dgm:prSet/>
      <dgm:spPr/>
      <dgm:t>
        <a:bodyPr/>
        <a:lstStyle/>
        <a:p>
          <a:endParaRPr lang="tr-TR"/>
        </a:p>
      </dgm:t>
    </dgm:pt>
    <dgm:pt modelId="{949EDB74-D0D3-49D1-8A94-4F512CE51BDC}" type="sibTrans" cxnId="{CE09C28E-FDB6-4ED1-994B-165A2038AA7B}">
      <dgm:prSet/>
      <dgm:spPr/>
      <dgm:t>
        <a:bodyPr/>
        <a:lstStyle/>
        <a:p>
          <a:endParaRPr lang="tr-TR"/>
        </a:p>
      </dgm:t>
    </dgm:pt>
    <dgm:pt modelId="{73090917-C8D8-4638-945A-02AC7959B4E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1 adet Isıl İşlem Fırını(Full Body Tavlama)</a:t>
          </a:r>
          <a:endParaRPr lang="tr-TR" dirty="0"/>
        </a:p>
      </dgm:t>
    </dgm:pt>
    <dgm:pt modelId="{B4C0CA49-9BDC-436A-8FFF-67A15D99C86F}" type="parTrans" cxnId="{880CE1CC-5C5F-4FBE-8D69-569AC75A655D}">
      <dgm:prSet/>
      <dgm:spPr/>
      <dgm:t>
        <a:bodyPr/>
        <a:lstStyle/>
        <a:p>
          <a:endParaRPr lang="tr-TR"/>
        </a:p>
      </dgm:t>
    </dgm:pt>
    <dgm:pt modelId="{4E2C30FD-9BB7-4694-A603-D0242E95069F}" type="sibTrans" cxnId="{880CE1CC-5C5F-4FBE-8D69-569AC75A655D}">
      <dgm:prSet/>
      <dgm:spPr/>
      <dgm:t>
        <a:bodyPr/>
        <a:lstStyle/>
        <a:p>
          <a:endParaRPr lang="tr-TR"/>
        </a:p>
      </dgm:t>
    </dgm:pt>
    <dgm:pt modelId="{4AEB90C9-1537-47C0-9718-265D5D124F6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4’’ Off LİNE FİNİSHİNG (Hidrotest; Diş açma; Boyama; Paketleme)</a:t>
          </a:r>
          <a:endParaRPr lang="tr-TR" dirty="0"/>
        </a:p>
      </dgm:t>
    </dgm:pt>
    <dgm:pt modelId="{73920136-4EE2-49A6-9CE6-8A5B0EFC3274}" type="parTrans" cxnId="{CDF4AFCA-DC06-49B6-8CE7-E240543AF06D}">
      <dgm:prSet/>
      <dgm:spPr/>
      <dgm:t>
        <a:bodyPr/>
        <a:lstStyle/>
        <a:p>
          <a:endParaRPr lang="tr-TR"/>
        </a:p>
      </dgm:t>
    </dgm:pt>
    <dgm:pt modelId="{ED6B5F68-354F-4DA4-868A-4888996C1C3B}" type="sibTrans" cxnId="{CDF4AFCA-DC06-49B6-8CE7-E240543AF06D}">
      <dgm:prSet/>
      <dgm:spPr/>
      <dgm:t>
        <a:bodyPr/>
        <a:lstStyle/>
        <a:p>
          <a:endParaRPr lang="tr-TR"/>
        </a:p>
      </dgm:t>
    </dgm:pt>
    <dgm:pt modelId="{8842360F-1285-4BD5-84AB-99E8BB14C58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6’’ Off LİNE FİNİSHİNG (Paketleme; Boyama; Hidrotest)</a:t>
          </a:r>
          <a:endParaRPr lang="tr-TR" dirty="0"/>
        </a:p>
      </dgm:t>
    </dgm:pt>
    <dgm:pt modelId="{BC5F2E34-E822-4FEE-9D27-5F1A9AEFDBB1}" type="parTrans" cxnId="{6714AC14-E7DA-4707-B6C7-B845AA7ED1E0}">
      <dgm:prSet/>
      <dgm:spPr/>
      <dgm:t>
        <a:bodyPr/>
        <a:lstStyle/>
        <a:p>
          <a:endParaRPr lang="tr-TR"/>
        </a:p>
      </dgm:t>
    </dgm:pt>
    <dgm:pt modelId="{CFC7B860-3978-4173-B777-B666A8DD5890}" type="sibTrans" cxnId="{6714AC14-E7DA-4707-B6C7-B845AA7ED1E0}">
      <dgm:prSet/>
      <dgm:spPr/>
      <dgm:t>
        <a:bodyPr/>
        <a:lstStyle/>
        <a:p>
          <a:endParaRPr lang="tr-TR"/>
        </a:p>
      </dgm:t>
    </dgm:pt>
    <dgm:pt modelId="{BF1DC2C8-F3D7-4BF4-8E32-FDD86B95A49D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Galvaniz Tesisi( Galvaniz Fırını+ Diş Açma+ Paketleme)</a:t>
          </a:r>
          <a:endParaRPr lang="tr-TR" dirty="0"/>
        </a:p>
      </dgm:t>
    </dgm:pt>
    <dgm:pt modelId="{FF8B476D-5677-4A88-963E-4E01B8852E55}" type="parTrans" cxnId="{774F4F67-AF86-45F8-A567-6FEA5EA5FE6D}">
      <dgm:prSet/>
      <dgm:spPr/>
      <dgm:t>
        <a:bodyPr/>
        <a:lstStyle/>
        <a:p>
          <a:endParaRPr lang="tr-TR"/>
        </a:p>
      </dgm:t>
    </dgm:pt>
    <dgm:pt modelId="{79565F24-F2BB-4613-BE57-C888FBE46AC3}" type="sibTrans" cxnId="{774F4F67-AF86-45F8-A567-6FEA5EA5FE6D}">
      <dgm:prSet/>
      <dgm:spPr/>
      <dgm:t>
        <a:bodyPr/>
        <a:lstStyle/>
        <a:p>
          <a:endParaRPr lang="tr-TR"/>
        </a:p>
      </dgm:t>
    </dgm:pt>
    <dgm:pt modelId="{5491B1CD-B09A-4F04-8CD2-762D6A770668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endParaRPr lang="tr-TR" dirty="0"/>
        </a:p>
      </dgm:t>
    </dgm:pt>
    <dgm:pt modelId="{1B782459-E71A-4795-9DD2-425E80C5DC7F}" type="parTrans" cxnId="{5EBBAC03-DCC6-4850-B76E-C3A6CAF9ADAC}">
      <dgm:prSet/>
      <dgm:spPr/>
      <dgm:t>
        <a:bodyPr/>
        <a:lstStyle/>
        <a:p>
          <a:endParaRPr lang="tr-TR"/>
        </a:p>
      </dgm:t>
    </dgm:pt>
    <dgm:pt modelId="{FCDC5EFB-07D7-48F0-A3E1-CEA61C4761B5}" type="sibTrans" cxnId="{5EBBAC03-DCC6-4850-B76E-C3A6CAF9ADAC}">
      <dgm:prSet/>
      <dgm:spPr/>
      <dgm:t>
        <a:bodyPr/>
        <a:lstStyle/>
        <a:p>
          <a:endParaRPr lang="tr-TR"/>
        </a:p>
      </dgm:t>
    </dgm:pt>
    <dgm:pt modelId="{FA4B785C-34A8-4C38-A95D-08D57012023F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dirty="0" smtClean="0"/>
            <a:t>Kaplama Tesisi( İç Epoksi ve Poliüretan Kaplama+ Dış Polietilen Kaplama)</a:t>
          </a:r>
          <a:endParaRPr lang="tr-TR" dirty="0"/>
        </a:p>
      </dgm:t>
    </dgm:pt>
    <dgm:pt modelId="{2CD973C9-7649-43A4-AB5D-859085E034FB}" type="parTrans" cxnId="{E7BEE879-ED9E-429D-A9AF-A5BFF954AD41}">
      <dgm:prSet/>
      <dgm:spPr/>
      <dgm:t>
        <a:bodyPr/>
        <a:lstStyle/>
        <a:p>
          <a:endParaRPr lang="tr-TR"/>
        </a:p>
      </dgm:t>
    </dgm:pt>
    <dgm:pt modelId="{24C12ACC-8E79-432C-9A9C-357EC7FFED1C}" type="sibTrans" cxnId="{E7BEE879-ED9E-429D-A9AF-A5BFF954AD41}">
      <dgm:prSet/>
      <dgm:spPr/>
      <dgm:t>
        <a:bodyPr/>
        <a:lstStyle/>
        <a:p>
          <a:endParaRPr lang="tr-TR"/>
        </a:p>
      </dgm:t>
    </dgm:pt>
    <dgm:pt modelId="{0648A8A7-47F2-4376-A258-45CA7303910E}" type="pres">
      <dgm:prSet presAssocID="{AAC709E5-12F7-4419-AAE8-917F2A1A18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6DAE628-9CC9-443D-A046-6E3A51192B9A}" type="pres">
      <dgm:prSet presAssocID="{C4F44F1C-5259-4DBE-B083-9DC674842823}" presName="linNode" presStyleCnt="0"/>
      <dgm:spPr/>
    </dgm:pt>
    <dgm:pt modelId="{E9063FE2-4EF3-43A3-8530-AE529A1D8F63}" type="pres">
      <dgm:prSet presAssocID="{C4F44F1C-5259-4DBE-B083-9DC674842823}" presName="parentText" presStyleLbl="node1" presStyleIdx="0" presStyleCnt="1" custLinFactNeighborX="-18" custLinFactNeighborY="7500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69DC50-9D4B-4A85-9490-BDD8ABEC6058}" type="pres">
      <dgm:prSet presAssocID="{C4F44F1C-5259-4DBE-B083-9DC674842823}" presName="descendantText" presStyleLbl="alignAccFollowNode1" presStyleIdx="0" presStyleCnt="1" custScaleX="115572" custScaleY="125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80CE1CC-5C5F-4FBE-8D69-569AC75A655D}" srcId="{C4F44F1C-5259-4DBE-B083-9DC674842823}" destId="{73090917-C8D8-4638-945A-02AC7959B4E5}" srcOrd="5" destOrd="0" parTransId="{B4C0CA49-9BDC-436A-8FFF-67A15D99C86F}" sibTransId="{4E2C30FD-9BB7-4694-A603-D0242E95069F}"/>
    <dgm:cxn modelId="{3A47D55E-7AA1-4709-8909-C2374745C425}" type="presOf" srcId="{FA4B785C-34A8-4C38-A95D-08D57012023F}" destId="{C569DC50-9D4B-4A85-9490-BDD8ABEC6058}" srcOrd="0" destOrd="9" presId="urn:microsoft.com/office/officeart/2005/8/layout/vList5"/>
    <dgm:cxn modelId="{CB778908-8E48-406A-8A9A-7D2ED8C18495}" srcId="{C4F44F1C-5259-4DBE-B083-9DC674842823}" destId="{904460CA-55CA-406B-B56C-FC621A8BB4A0}" srcOrd="0" destOrd="0" parTransId="{5B74BB47-DC91-4D72-9E81-30B1DDB58BD5}" sibTransId="{DA2C82B7-FE72-4622-8197-2321BB71F004}"/>
    <dgm:cxn modelId="{CDF4AFCA-DC06-49B6-8CE7-E240543AF06D}" srcId="{C4F44F1C-5259-4DBE-B083-9DC674842823}" destId="{4AEB90C9-1537-47C0-9718-265D5D124F65}" srcOrd="6" destOrd="0" parTransId="{73920136-4EE2-49A6-9CE6-8A5B0EFC3274}" sibTransId="{ED6B5F68-354F-4DA4-868A-4888996C1C3B}"/>
    <dgm:cxn modelId="{6714AC14-E7DA-4707-B6C7-B845AA7ED1E0}" srcId="{C4F44F1C-5259-4DBE-B083-9DC674842823}" destId="{8842360F-1285-4BD5-84AB-99E8BB14C584}" srcOrd="7" destOrd="0" parTransId="{BC5F2E34-E822-4FEE-9D27-5F1A9AEFDBB1}" sibTransId="{CFC7B860-3978-4173-B777-B666A8DD5890}"/>
    <dgm:cxn modelId="{B285E6F4-1126-43B5-83FF-A2F3698E7976}" type="presOf" srcId="{4AEB90C9-1537-47C0-9718-265D5D124F65}" destId="{C569DC50-9D4B-4A85-9490-BDD8ABEC6058}" srcOrd="0" destOrd="6" presId="urn:microsoft.com/office/officeart/2005/8/layout/vList5"/>
    <dgm:cxn modelId="{EEEAE817-D360-4D95-A011-B493538D6BFD}" type="presOf" srcId="{22A74D27-3D2B-4055-969C-65D736B3A249}" destId="{C569DC50-9D4B-4A85-9490-BDD8ABEC6058}" srcOrd="0" destOrd="2" presId="urn:microsoft.com/office/officeart/2005/8/layout/vList5"/>
    <dgm:cxn modelId="{D9F3EB53-7CB6-4C5E-BF47-A956B8ADDACA}" type="presOf" srcId="{12AE1CED-2C75-41DB-BF7D-0B615F81C777}" destId="{C569DC50-9D4B-4A85-9490-BDD8ABEC6058}" srcOrd="0" destOrd="3" presId="urn:microsoft.com/office/officeart/2005/8/layout/vList5"/>
    <dgm:cxn modelId="{A1AB1915-C5DE-4A5C-8BAB-A158AE9E7CB5}" type="presOf" srcId="{C4F44F1C-5259-4DBE-B083-9DC674842823}" destId="{E9063FE2-4EF3-43A3-8530-AE529A1D8F63}" srcOrd="0" destOrd="0" presId="urn:microsoft.com/office/officeart/2005/8/layout/vList5"/>
    <dgm:cxn modelId="{6104F40E-5531-440E-9162-F680480A503C}" type="presOf" srcId="{BF1DC2C8-F3D7-4BF4-8E32-FDD86B95A49D}" destId="{C569DC50-9D4B-4A85-9490-BDD8ABEC6058}" srcOrd="0" destOrd="8" presId="urn:microsoft.com/office/officeart/2005/8/layout/vList5"/>
    <dgm:cxn modelId="{965E60AA-29FC-4732-A3DA-F303C6987C45}" type="presOf" srcId="{904460CA-55CA-406B-B56C-FC621A8BB4A0}" destId="{C569DC50-9D4B-4A85-9490-BDD8ABEC6058}" srcOrd="0" destOrd="0" presId="urn:microsoft.com/office/officeart/2005/8/layout/vList5"/>
    <dgm:cxn modelId="{2AC63E9C-0C5D-4DDA-A557-B6083372443C}" type="presOf" srcId="{5491B1CD-B09A-4F04-8CD2-762D6A770668}" destId="{C569DC50-9D4B-4A85-9490-BDD8ABEC6058}" srcOrd="0" destOrd="10" presId="urn:microsoft.com/office/officeart/2005/8/layout/vList5"/>
    <dgm:cxn modelId="{4B03A928-F784-431C-B58E-04BE86D1DD29}" type="presOf" srcId="{FE1C96F7-EE68-4AE9-A40F-780CBD6CA251}" destId="{C569DC50-9D4B-4A85-9490-BDD8ABEC6058}" srcOrd="0" destOrd="1" presId="urn:microsoft.com/office/officeart/2005/8/layout/vList5"/>
    <dgm:cxn modelId="{6BEE6A31-F4CE-4B69-A4C4-D14C9092C92E}" srcId="{C4F44F1C-5259-4DBE-B083-9DC674842823}" destId="{FE1C96F7-EE68-4AE9-A40F-780CBD6CA251}" srcOrd="1" destOrd="0" parTransId="{F9D283A9-F782-4B3B-868B-F2962C342B02}" sibTransId="{482A3A2F-6047-487B-9B33-D1F01A0F657E}"/>
    <dgm:cxn modelId="{3658474A-96FD-4087-8EC5-A9783D6994E2}" srcId="{C4F44F1C-5259-4DBE-B083-9DC674842823}" destId="{22A74D27-3D2B-4055-969C-65D736B3A249}" srcOrd="2" destOrd="0" parTransId="{20EF0A03-48F9-4BD6-9CEA-280A6E1D65F6}" sibTransId="{32524B30-7672-4A0F-ADFE-D61F1179E221}"/>
    <dgm:cxn modelId="{3B29817C-66FA-4BCB-AACD-35C529105863}" type="presOf" srcId="{AAC709E5-12F7-4419-AAE8-917F2A1A18C8}" destId="{0648A8A7-47F2-4376-A258-45CA7303910E}" srcOrd="0" destOrd="0" presId="urn:microsoft.com/office/officeart/2005/8/layout/vList5"/>
    <dgm:cxn modelId="{ED9D3777-18C3-4AD9-B7D4-BAE8537B05F7}" type="presOf" srcId="{73090917-C8D8-4638-945A-02AC7959B4E5}" destId="{C569DC50-9D4B-4A85-9490-BDD8ABEC6058}" srcOrd="0" destOrd="5" presId="urn:microsoft.com/office/officeart/2005/8/layout/vList5"/>
    <dgm:cxn modelId="{E7BEE879-ED9E-429D-A9AF-A5BFF954AD41}" srcId="{C4F44F1C-5259-4DBE-B083-9DC674842823}" destId="{FA4B785C-34A8-4C38-A95D-08D57012023F}" srcOrd="9" destOrd="0" parTransId="{2CD973C9-7649-43A4-AB5D-859085E034FB}" sibTransId="{24C12ACC-8E79-432C-9A9C-357EC7FFED1C}"/>
    <dgm:cxn modelId="{7FA63FD2-70A3-41B3-B36B-4BD971262B73}" type="presOf" srcId="{7E05DB91-965D-40CE-A1E3-D8CBF1F0AA02}" destId="{C569DC50-9D4B-4A85-9490-BDD8ABEC6058}" srcOrd="0" destOrd="4" presId="urn:microsoft.com/office/officeart/2005/8/layout/vList5"/>
    <dgm:cxn modelId="{CE09C28E-FDB6-4ED1-994B-165A2038AA7B}" srcId="{C4F44F1C-5259-4DBE-B083-9DC674842823}" destId="{7E05DB91-965D-40CE-A1E3-D8CBF1F0AA02}" srcOrd="4" destOrd="0" parTransId="{28F6F470-EE20-451A-A651-6CFBC30B23C3}" sibTransId="{949EDB74-D0D3-49D1-8A94-4F512CE51BDC}"/>
    <dgm:cxn modelId="{99C6B002-5F58-4A87-9498-F12563601D86}" srcId="{C4F44F1C-5259-4DBE-B083-9DC674842823}" destId="{12AE1CED-2C75-41DB-BF7D-0B615F81C777}" srcOrd="3" destOrd="0" parTransId="{72B741F8-A3A3-460C-93E2-7FA21F2678AE}" sibTransId="{E3CEAF17-DE93-4162-8A6D-3FCCF3481A75}"/>
    <dgm:cxn modelId="{2C070DD9-5D81-4716-B6FA-43851BF5CBC8}" type="presOf" srcId="{8842360F-1285-4BD5-84AB-99E8BB14C584}" destId="{C569DC50-9D4B-4A85-9490-BDD8ABEC6058}" srcOrd="0" destOrd="7" presId="urn:microsoft.com/office/officeart/2005/8/layout/vList5"/>
    <dgm:cxn modelId="{774F4F67-AF86-45F8-A567-6FEA5EA5FE6D}" srcId="{C4F44F1C-5259-4DBE-B083-9DC674842823}" destId="{BF1DC2C8-F3D7-4BF4-8E32-FDD86B95A49D}" srcOrd="8" destOrd="0" parTransId="{FF8B476D-5677-4A88-963E-4E01B8852E55}" sibTransId="{79565F24-F2BB-4613-BE57-C888FBE46AC3}"/>
    <dgm:cxn modelId="{388920DC-BAD7-48DA-9504-A75D20AEAF60}" srcId="{AAC709E5-12F7-4419-AAE8-917F2A1A18C8}" destId="{C4F44F1C-5259-4DBE-B083-9DC674842823}" srcOrd="0" destOrd="0" parTransId="{512D31D0-58EF-43D7-A034-BC63838DAE6A}" sibTransId="{0B0F4F1F-0425-4CC0-8CDC-EC13ADDE39D0}"/>
    <dgm:cxn modelId="{5EBBAC03-DCC6-4850-B76E-C3A6CAF9ADAC}" srcId="{C4F44F1C-5259-4DBE-B083-9DC674842823}" destId="{5491B1CD-B09A-4F04-8CD2-762D6A770668}" srcOrd="10" destOrd="0" parTransId="{1B782459-E71A-4795-9DD2-425E80C5DC7F}" sibTransId="{FCDC5EFB-07D7-48F0-A3E1-CEA61C4761B5}"/>
    <dgm:cxn modelId="{76E61217-5E90-41C7-9917-600E811FDD34}" type="presParOf" srcId="{0648A8A7-47F2-4376-A258-45CA7303910E}" destId="{B6DAE628-9CC9-443D-A046-6E3A51192B9A}" srcOrd="0" destOrd="0" presId="urn:microsoft.com/office/officeart/2005/8/layout/vList5"/>
    <dgm:cxn modelId="{BEAB67E0-EBB8-446A-BFA1-A4A7DE1D0C2B}" type="presParOf" srcId="{B6DAE628-9CC9-443D-A046-6E3A51192B9A}" destId="{E9063FE2-4EF3-43A3-8530-AE529A1D8F63}" srcOrd="0" destOrd="0" presId="urn:microsoft.com/office/officeart/2005/8/layout/vList5"/>
    <dgm:cxn modelId="{E61B0FE1-60EE-4202-81A0-190A86716A78}" type="presParOf" srcId="{B6DAE628-9CC9-443D-A046-6E3A51192B9A}" destId="{C569DC50-9D4B-4A85-9490-BDD8ABEC605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11CBA38-E6CC-4535-B1FC-76CB5DB6E0C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0DAD6C8-0593-43F0-B506-297EFA19D640}">
      <dgm:prSet custT="1"/>
      <dgm:spPr/>
      <dgm:t>
        <a:bodyPr/>
        <a:lstStyle/>
        <a:p>
          <a:pPr algn="l" rtl="0"/>
          <a:r>
            <a:rPr lang="tr-TR" sz="2800" dirty="0" smtClean="0">
              <a:latin typeface="Comic Sans MS" pitchFamily="66" charset="0"/>
            </a:rPr>
            <a:t>ÜRETİLEBİLİRLİK;</a:t>
          </a:r>
          <a:endParaRPr lang="tr-TR" sz="2800" dirty="0">
            <a:latin typeface="Comic Sans MS" pitchFamily="66" charset="0"/>
          </a:endParaRPr>
        </a:p>
      </dgm:t>
    </dgm:pt>
    <dgm:pt modelId="{1C142401-F1D5-46F3-ACA6-70499732CBE0}" type="parTrans" cxnId="{8A065C7F-636C-4F62-A0F2-02D62E7840AF}">
      <dgm:prSet/>
      <dgm:spPr/>
      <dgm:t>
        <a:bodyPr/>
        <a:lstStyle/>
        <a:p>
          <a:endParaRPr lang="tr-TR"/>
        </a:p>
      </dgm:t>
    </dgm:pt>
    <dgm:pt modelId="{1B95BBDA-CC46-491C-BD05-6F6CC27B694B}" type="sibTrans" cxnId="{8A065C7F-636C-4F62-A0F2-02D62E7840AF}">
      <dgm:prSet/>
      <dgm:spPr/>
      <dgm:t>
        <a:bodyPr/>
        <a:lstStyle/>
        <a:p>
          <a:endParaRPr lang="tr-TR"/>
        </a:p>
      </dgm:t>
    </dgm:pt>
    <dgm:pt modelId="{B525B8DC-9816-4A05-9B27-3F2E2CEDF59B}">
      <dgm:prSet custT="1"/>
      <dgm:spPr/>
      <dgm:t>
        <a:bodyPr/>
        <a:lstStyle/>
        <a:p>
          <a:pPr algn="l" rtl="0"/>
          <a:r>
            <a:rPr lang="tr-TR" sz="2400" b="1" dirty="0" smtClean="0"/>
            <a:t>EBAT(MİN-MAX): </a:t>
          </a:r>
          <a:r>
            <a:rPr lang="tr-TR" sz="2400" dirty="0" smtClean="0"/>
            <a:t>20x20 – 12’’x8’’ (323,9x219,1)</a:t>
          </a:r>
          <a:endParaRPr lang="tr-TR" sz="2400" dirty="0"/>
        </a:p>
      </dgm:t>
    </dgm:pt>
    <dgm:pt modelId="{45DF4AF0-A1AA-498F-B0EA-4257C3DEA80C}" type="parTrans" cxnId="{5FE65431-F6F3-43AE-ACA4-8C5DEC41C0A9}">
      <dgm:prSet/>
      <dgm:spPr/>
      <dgm:t>
        <a:bodyPr/>
        <a:lstStyle/>
        <a:p>
          <a:endParaRPr lang="tr-TR"/>
        </a:p>
      </dgm:t>
    </dgm:pt>
    <dgm:pt modelId="{7DC52AB4-C2B4-4687-8E37-426A851B1997}" type="sibTrans" cxnId="{5FE65431-F6F3-43AE-ACA4-8C5DEC41C0A9}">
      <dgm:prSet/>
      <dgm:spPr/>
      <dgm:t>
        <a:bodyPr/>
        <a:lstStyle/>
        <a:p>
          <a:endParaRPr lang="tr-TR"/>
        </a:p>
      </dgm:t>
    </dgm:pt>
    <dgm:pt modelId="{7A0CD66B-9A24-40FC-9B21-0B737FA5857D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ET KALINLIĞI(MİN-MAX): </a:t>
          </a:r>
          <a:r>
            <a:rPr lang="tr-TR" sz="2000" dirty="0" smtClean="0">
              <a:latin typeface="Comic Sans MS" pitchFamily="66" charset="0"/>
            </a:rPr>
            <a:t>2,00 mm – 13,00 mm</a:t>
          </a:r>
          <a:endParaRPr lang="tr-TR" sz="2000" dirty="0">
            <a:latin typeface="Comic Sans MS" pitchFamily="66" charset="0"/>
          </a:endParaRPr>
        </a:p>
      </dgm:t>
    </dgm:pt>
    <dgm:pt modelId="{89A204B6-9AF5-4DED-AA92-A4396B300F84}" type="parTrans" cxnId="{F2C835BC-C7A0-4363-BA98-652659E2909F}">
      <dgm:prSet/>
      <dgm:spPr/>
      <dgm:t>
        <a:bodyPr/>
        <a:lstStyle/>
        <a:p>
          <a:endParaRPr lang="tr-TR"/>
        </a:p>
      </dgm:t>
    </dgm:pt>
    <dgm:pt modelId="{97698ECB-5340-42DB-B556-7019A2B0B9D9}" type="sibTrans" cxnId="{F2C835BC-C7A0-4363-BA98-652659E2909F}">
      <dgm:prSet/>
      <dgm:spPr/>
      <dgm:t>
        <a:bodyPr/>
        <a:lstStyle/>
        <a:p>
          <a:endParaRPr lang="tr-TR"/>
        </a:p>
      </dgm:t>
    </dgm:pt>
    <dgm:pt modelId="{357FFFC7-1535-4F2D-A4B5-A0713B6662C1}">
      <dgm:prSet custT="1"/>
      <dgm:spPr/>
      <dgm:t>
        <a:bodyPr/>
        <a:lstStyle/>
        <a:p>
          <a:pPr algn="l" rtl="0"/>
          <a:r>
            <a:rPr lang="tr-TR" sz="2000" b="1" dirty="0" smtClean="0">
              <a:latin typeface="Comic Sans MS" pitchFamily="66" charset="0"/>
            </a:rPr>
            <a:t>BOY(MİN-MAX):</a:t>
          </a:r>
          <a:r>
            <a:rPr lang="tr-TR" sz="2000" dirty="0" smtClean="0">
              <a:latin typeface="Comic Sans MS" pitchFamily="66" charset="0"/>
            </a:rPr>
            <a:t> 5 m – 12 m</a:t>
          </a:r>
          <a:endParaRPr lang="tr-TR" sz="2000" dirty="0">
            <a:latin typeface="Comic Sans MS" pitchFamily="66" charset="0"/>
          </a:endParaRPr>
        </a:p>
      </dgm:t>
    </dgm:pt>
    <dgm:pt modelId="{356D52E4-129C-4927-89AA-F712BA05B97C}" type="parTrans" cxnId="{083B7847-924D-4ED7-B4BC-C6D6D14FE77F}">
      <dgm:prSet/>
      <dgm:spPr/>
      <dgm:t>
        <a:bodyPr/>
        <a:lstStyle/>
        <a:p>
          <a:endParaRPr lang="tr-TR"/>
        </a:p>
      </dgm:t>
    </dgm:pt>
    <dgm:pt modelId="{8756810F-45F0-4FC5-96B7-81EFA79B00FC}" type="sibTrans" cxnId="{083B7847-924D-4ED7-B4BC-C6D6D14FE77F}">
      <dgm:prSet/>
      <dgm:spPr/>
      <dgm:t>
        <a:bodyPr/>
        <a:lstStyle/>
        <a:p>
          <a:endParaRPr lang="tr-TR"/>
        </a:p>
      </dgm:t>
    </dgm:pt>
    <dgm:pt modelId="{0368C99F-3E33-4095-850B-1BCD0B4E8FA7}" type="pres">
      <dgm:prSet presAssocID="{111CBA38-E6CC-4535-B1FC-76CB5DB6E0C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D7EE3604-5EAA-454C-9F5E-362330C5A799}" type="pres">
      <dgm:prSet presAssocID="{20DAD6C8-0593-43F0-B506-297EFA19D640}" presName="horFlow" presStyleCnt="0"/>
      <dgm:spPr/>
    </dgm:pt>
    <dgm:pt modelId="{FAFA4586-36D5-48F4-AC3A-EFD872D4DF8D}" type="pres">
      <dgm:prSet presAssocID="{20DAD6C8-0593-43F0-B506-297EFA19D640}" presName="bigChev" presStyleLbl="node1" presStyleIdx="0" presStyleCnt="4" custScaleX="257465" custScaleY="84748"/>
      <dgm:spPr/>
      <dgm:t>
        <a:bodyPr/>
        <a:lstStyle/>
        <a:p>
          <a:endParaRPr lang="tr-TR"/>
        </a:p>
      </dgm:t>
    </dgm:pt>
    <dgm:pt modelId="{BDC6F870-8E37-4985-A978-DBFD744360B9}" type="pres">
      <dgm:prSet presAssocID="{20DAD6C8-0593-43F0-B506-297EFA19D640}" presName="vSp" presStyleCnt="0"/>
      <dgm:spPr/>
    </dgm:pt>
    <dgm:pt modelId="{0A24AFAB-E952-4673-A758-C01A715C0946}" type="pres">
      <dgm:prSet presAssocID="{B525B8DC-9816-4A05-9B27-3F2E2CEDF59B}" presName="horFlow" presStyleCnt="0"/>
      <dgm:spPr/>
    </dgm:pt>
    <dgm:pt modelId="{F87BDDC8-FE21-4CB3-8596-882AC4F6158B}" type="pres">
      <dgm:prSet presAssocID="{B525B8DC-9816-4A05-9B27-3F2E2CEDF59B}" presName="bigChev" presStyleLbl="node1" presStyleIdx="1" presStyleCnt="4" custScaleX="234901" custScaleY="58300"/>
      <dgm:spPr/>
      <dgm:t>
        <a:bodyPr/>
        <a:lstStyle/>
        <a:p>
          <a:endParaRPr lang="tr-TR"/>
        </a:p>
      </dgm:t>
    </dgm:pt>
    <dgm:pt modelId="{18DDC209-20FE-40BF-ABBF-0EC2D6101021}" type="pres">
      <dgm:prSet presAssocID="{B525B8DC-9816-4A05-9B27-3F2E2CEDF59B}" presName="vSp" presStyleCnt="0"/>
      <dgm:spPr/>
    </dgm:pt>
    <dgm:pt modelId="{3AD3E5D9-6945-4E5C-9E7E-FA73203CBA28}" type="pres">
      <dgm:prSet presAssocID="{7A0CD66B-9A24-40FC-9B21-0B737FA5857D}" presName="horFlow" presStyleCnt="0"/>
      <dgm:spPr/>
    </dgm:pt>
    <dgm:pt modelId="{C10AD65F-B383-41C7-89B2-9275A8A14817}" type="pres">
      <dgm:prSet presAssocID="{7A0CD66B-9A24-40FC-9B21-0B737FA5857D}" presName="bigChev" presStyleLbl="node1" presStyleIdx="2" presStyleCnt="4" custScaleX="211956" custScaleY="63327"/>
      <dgm:spPr/>
      <dgm:t>
        <a:bodyPr/>
        <a:lstStyle/>
        <a:p>
          <a:endParaRPr lang="tr-TR"/>
        </a:p>
      </dgm:t>
    </dgm:pt>
    <dgm:pt modelId="{98FAB634-28AA-4CB8-A181-DFDC0334A2C2}" type="pres">
      <dgm:prSet presAssocID="{7A0CD66B-9A24-40FC-9B21-0B737FA5857D}" presName="vSp" presStyleCnt="0"/>
      <dgm:spPr/>
    </dgm:pt>
    <dgm:pt modelId="{9FF765FB-837F-4E1E-84B4-2C66FDF2FEC7}" type="pres">
      <dgm:prSet presAssocID="{357FFFC7-1535-4F2D-A4B5-A0713B6662C1}" presName="horFlow" presStyleCnt="0"/>
      <dgm:spPr/>
    </dgm:pt>
    <dgm:pt modelId="{EACB6C2A-9121-4800-97CF-E9C753BE4E80}" type="pres">
      <dgm:prSet presAssocID="{357FFFC7-1535-4F2D-A4B5-A0713B6662C1}" presName="bigChev" presStyleLbl="node1" presStyleIdx="3" presStyleCnt="4" custScaleX="166611" custScaleY="68482"/>
      <dgm:spPr/>
      <dgm:t>
        <a:bodyPr/>
        <a:lstStyle/>
        <a:p>
          <a:endParaRPr lang="tr-TR"/>
        </a:p>
      </dgm:t>
    </dgm:pt>
  </dgm:ptLst>
  <dgm:cxnLst>
    <dgm:cxn modelId="{5FE65431-F6F3-43AE-ACA4-8C5DEC41C0A9}" srcId="{111CBA38-E6CC-4535-B1FC-76CB5DB6E0CB}" destId="{B525B8DC-9816-4A05-9B27-3F2E2CEDF59B}" srcOrd="1" destOrd="0" parTransId="{45DF4AF0-A1AA-498F-B0EA-4257C3DEA80C}" sibTransId="{7DC52AB4-C2B4-4687-8E37-426A851B1997}"/>
    <dgm:cxn modelId="{C4083642-0939-4011-AC38-3E016AA9DAB6}" type="presOf" srcId="{357FFFC7-1535-4F2D-A4B5-A0713B6662C1}" destId="{EACB6C2A-9121-4800-97CF-E9C753BE4E80}" srcOrd="0" destOrd="0" presId="urn:microsoft.com/office/officeart/2005/8/layout/lProcess3"/>
    <dgm:cxn modelId="{083B7847-924D-4ED7-B4BC-C6D6D14FE77F}" srcId="{111CBA38-E6CC-4535-B1FC-76CB5DB6E0CB}" destId="{357FFFC7-1535-4F2D-A4B5-A0713B6662C1}" srcOrd="3" destOrd="0" parTransId="{356D52E4-129C-4927-89AA-F712BA05B97C}" sibTransId="{8756810F-45F0-4FC5-96B7-81EFA79B00FC}"/>
    <dgm:cxn modelId="{CBEBEAB1-84A1-4EE5-93AA-0D9A9BBDF075}" type="presOf" srcId="{111CBA38-E6CC-4535-B1FC-76CB5DB6E0CB}" destId="{0368C99F-3E33-4095-850B-1BCD0B4E8FA7}" srcOrd="0" destOrd="0" presId="urn:microsoft.com/office/officeart/2005/8/layout/lProcess3"/>
    <dgm:cxn modelId="{59F9E7B2-8020-4112-B3E8-71FC31CE914D}" type="presOf" srcId="{20DAD6C8-0593-43F0-B506-297EFA19D640}" destId="{FAFA4586-36D5-48F4-AC3A-EFD872D4DF8D}" srcOrd="0" destOrd="0" presId="urn:microsoft.com/office/officeart/2005/8/layout/lProcess3"/>
    <dgm:cxn modelId="{365E065F-9688-4674-8AE3-FF6F5ED9F1A3}" type="presOf" srcId="{B525B8DC-9816-4A05-9B27-3F2E2CEDF59B}" destId="{F87BDDC8-FE21-4CB3-8596-882AC4F6158B}" srcOrd="0" destOrd="0" presId="urn:microsoft.com/office/officeart/2005/8/layout/lProcess3"/>
    <dgm:cxn modelId="{F2C835BC-C7A0-4363-BA98-652659E2909F}" srcId="{111CBA38-E6CC-4535-B1FC-76CB5DB6E0CB}" destId="{7A0CD66B-9A24-40FC-9B21-0B737FA5857D}" srcOrd="2" destOrd="0" parTransId="{89A204B6-9AF5-4DED-AA92-A4396B300F84}" sibTransId="{97698ECB-5340-42DB-B556-7019A2B0B9D9}"/>
    <dgm:cxn modelId="{CED4A4D0-9B54-4D04-A693-9556052D3552}" type="presOf" srcId="{7A0CD66B-9A24-40FC-9B21-0B737FA5857D}" destId="{C10AD65F-B383-41C7-89B2-9275A8A14817}" srcOrd="0" destOrd="0" presId="urn:microsoft.com/office/officeart/2005/8/layout/lProcess3"/>
    <dgm:cxn modelId="{8A065C7F-636C-4F62-A0F2-02D62E7840AF}" srcId="{111CBA38-E6CC-4535-B1FC-76CB5DB6E0CB}" destId="{20DAD6C8-0593-43F0-B506-297EFA19D640}" srcOrd="0" destOrd="0" parTransId="{1C142401-F1D5-46F3-ACA6-70499732CBE0}" sibTransId="{1B95BBDA-CC46-491C-BD05-6F6CC27B694B}"/>
    <dgm:cxn modelId="{44DE7815-EC66-434D-88F7-5BF0EF922B8F}" type="presParOf" srcId="{0368C99F-3E33-4095-850B-1BCD0B4E8FA7}" destId="{D7EE3604-5EAA-454C-9F5E-362330C5A799}" srcOrd="0" destOrd="0" presId="urn:microsoft.com/office/officeart/2005/8/layout/lProcess3"/>
    <dgm:cxn modelId="{5F677657-E465-441E-9BF3-69074D694491}" type="presParOf" srcId="{D7EE3604-5EAA-454C-9F5E-362330C5A799}" destId="{FAFA4586-36D5-48F4-AC3A-EFD872D4DF8D}" srcOrd="0" destOrd="0" presId="urn:microsoft.com/office/officeart/2005/8/layout/lProcess3"/>
    <dgm:cxn modelId="{D55D71AF-D1C8-4F35-A0E4-8E833DD7B464}" type="presParOf" srcId="{0368C99F-3E33-4095-850B-1BCD0B4E8FA7}" destId="{BDC6F870-8E37-4985-A978-DBFD744360B9}" srcOrd="1" destOrd="0" presId="urn:microsoft.com/office/officeart/2005/8/layout/lProcess3"/>
    <dgm:cxn modelId="{333BCD29-106F-4991-9ACD-D9A6077C927C}" type="presParOf" srcId="{0368C99F-3E33-4095-850B-1BCD0B4E8FA7}" destId="{0A24AFAB-E952-4673-A758-C01A715C0946}" srcOrd="2" destOrd="0" presId="urn:microsoft.com/office/officeart/2005/8/layout/lProcess3"/>
    <dgm:cxn modelId="{00F38B94-A328-4991-B9DD-3DEA84A750D9}" type="presParOf" srcId="{0A24AFAB-E952-4673-A758-C01A715C0946}" destId="{F87BDDC8-FE21-4CB3-8596-882AC4F6158B}" srcOrd="0" destOrd="0" presId="urn:microsoft.com/office/officeart/2005/8/layout/lProcess3"/>
    <dgm:cxn modelId="{9EDD7F44-6E87-48EC-8F9C-AFE2765A4A12}" type="presParOf" srcId="{0368C99F-3E33-4095-850B-1BCD0B4E8FA7}" destId="{18DDC209-20FE-40BF-ABBF-0EC2D6101021}" srcOrd="3" destOrd="0" presId="urn:microsoft.com/office/officeart/2005/8/layout/lProcess3"/>
    <dgm:cxn modelId="{472FEFAB-9C1F-4836-8C02-2DE6AB57075F}" type="presParOf" srcId="{0368C99F-3E33-4095-850B-1BCD0B4E8FA7}" destId="{3AD3E5D9-6945-4E5C-9E7E-FA73203CBA28}" srcOrd="4" destOrd="0" presId="urn:microsoft.com/office/officeart/2005/8/layout/lProcess3"/>
    <dgm:cxn modelId="{D6BCC429-C198-42D7-A0E8-0922DF6C2887}" type="presParOf" srcId="{3AD3E5D9-6945-4E5C-9E7E-FA73203CBA28}" destId="{C10AD65F-B383-41C7-89B2-9275A8A14817}" srcOrd="0" destOrd="0" presId="urn:microsoft.com/office/officeart/2005/8/layout/lProcess3"/>
    <dgm:cxn modelId="{845AE95B-0372-4681-9AC3-67A6C148A0E3}" type="presParOf" srcId="{0368C99F-3E33-4095-850B-1BCD0B4E8FA7}" destId="{98FAB634-28AA-4CB8-A181-DFDC0334A2C2}" srcOrd="5" destOrd="0" presId="urn:microsoft.com/office/officeart/2005/8/layout/lProcess3"/>
    <dgm:cxn modelId="{38A27A35-A5D8-4557-BE58-C63897586C33}" type="presParOf" srcId="{0368C99F-3E33-4095-850B-1BCD0B4E8FA7}" destId="{9FF765FB-837F-4E1E-84B4-2C66FDF2FEC7}" srcOrd="6" destOrd="0" presId="urn:microsoft.com/office/officeart/2005/8/layout/lProcess3"/>
    <dgm:cxn modelId="{ADDC3D1D-006A-4CC1-8AEF-778F44E097A6}" type="presParOf" srcId="{9FF765FB-837F-4E1E-84B4-2C66FDF2FEC7}" destId="{EACB6C2A-9121-4800-97CF-E9C753BE4E8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C2E58FD-17FA-4F6B-ADDA-06FCDC518184}" type="doc">
      <dgm:prSet loTypeId="urn:microsoft.com/office/officeart/2005/8/layout/target3" loCatId="list" qsTypeId="urn:microsoft.com/office/officeart/2005/8/quickstyle/3d1" qsCatId="3D" csTypeId="urn:microsoft.com/office/officeart/2005/8/colors/accent1_2#7" csCatId="accent1" phldr="1"/>
      <dgm:spPr/>
      <dgm:t>
        <a:bodyPr/>
        <a:lstStyle/>
        <a:p>
          <a:endParaRPr lang="tr-TR"/>
        </a:p>
      </dgm:t>
    </dgm:pt>
    <dgm:pt modelId="{7236AA8D-E861-4766-A7A7-72A501588066}">
      <dgm:prSet custT="1"/>
      <dgm:spPr/>
      <dgm:t>
        <a:bodyPr/>
        <a:lstStyle/>
        <a:p>
          <a:pPr rtl="0"/>
          <a:r>
            <a:rPr lang="tr-TR" sz="1800" b="1" dirty="0" smtClean="0"/>
            <a:t>ÜÇÜNCÜ SAHISLARA HİZMET </a:t>
          </a:r>
          <a:endParaRPr lang="tr-TR" sz="1800" b="1" dirty="0"/>
        </a:p>
      </dgm:t>
    </dgm:pt>
    <dgm:pt modelId="{5E38F280-36B6-4ED5-80A1-C438366FE925}" type="par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6B38DCA7-F217-4E31-9B9A-569B057AFF06}" type="sibTrans" cxnId="{74CF100B-71FB-44DD-901A-CD08D9E788F8}">
      <dgm:prSet/>
      <dgm:spPr/>
      <dgm:t>
        <a:bodyPr/>
        <a:lstStyle/>
        <a:p>
          <a:endParaRPr lang="tr-TR" sz="2400" b="1"/>
        </a:p>
      </dgm:t>
    </dgm:pt>
    <dgm:pt modelId="{3A02A80C-C67C-4FB8-9325-2B7A6CB58208}">
      <dgm:prSet custT="1"/>
      <dgm:spPr/>
      <dgm:t>
        <a:bodyPr/>
        <a:lstStyle/>
        <a:p>
          <a:r>
            <a:rPr lang="tr-TR" sz="1800" b="1" dirty="0" smtClean="0"/>
            <a:t>DÜŞÜK</a:t>
          </a:r>
          <a:r>
            <a:rPr lang="tr-TR" sz="1800" dirty="0" smtClean="0"/>
            <a:t> </a:t>
          </a:r>
          <a:r>
            <a:rPr lang="tr-TR" sz="1800" b="1" dirty="0" smtClean="0"/>
            <a:t>MALİYET</a:t>
          </a:r>
          <a:r>
            <a:rPr lang="tr-TR" sz="1800" dirty="0" smtClean="0"/>
            <a:t> </a:t>
          </a:r>
          <a:endParaRPr lang="tr-TR" sz="1800" dirty="0"/>
        </a:p>
      </dgm:t>
    </dgm:pt>
    <dgm:pt modelId="{F5DD7FCE-1C36-4351-920B-AD8277BB773B}" type="parTrans" cxnId="{D1877615-9E13-41E5-977A-497D83856D19}">
      <dgm:prSet/>
      <dgm:spPr/>
      <dgm:t>
        <a:bodyPr/>
        <a:lstStyle/>
        <a:p>
          <a:endParaRPr lang="tr-TR"/>
        </a:p>
      </dgm:t>
    </dgm:pt>
    <dgm:pt modelId="{B911397F-DC93-429F-9C50-941AF0CF0FCB}" type="sibTrans" cxnId="{D1877615-9E13-41E5-977A-497D83856D19}">
      <dgm:prSet/>
      <dgm:spPr/>
      <dgm:t>
        <a:bodyPr/>
        <a:lstStyle/>
        <a:p>
          <a:endParaRPr lang="tr-TR"/>
        </a:p>
      </dgm:t>
    </dgm:pt>
    <dgm:pt modelId="{2C6EA37C-F933-4CE2-B3E8-D58D29184804}">
      <dgm:prSet custT="1"/>
      <dgm:spPr/>
      <dgm:t>
        <a:bodyPr/>
        <a:lstStyle/>
        <a:p>
          <a:r>
            <a:rPr lang="tr-TR" sz="1800" b="1" dirty="0" smtClean="0"/>
            <a:t>HIZLI</a:t>
          </a:r>
          <a:r>
            <a:rPr lang="tr-TR" sz="1800" dirty="0" smtClean="0"/>
            <a:t> </a:t>
          </a:r>
          <a:r>
            <a:rPr lang="tr-TR" sz="1800" b="1" dirty="0" smtClean="0"/>
            <a:t>SERVİS</a:t>
          </a:r>
          <a:r>
            <a:rPr lang="tr-TR" sz="1800" dirty="0" smtClean="0"/>
            <a:t> </a:t>
          </a:r>
          <a:endParaRPr lang="tr-TR" sz="1800" dirty="0"/>
        </a:p>
      </dgm:t>
    </dgm:pt>
    <dgm:pt modelId="{C174FEC4-6388-4125-B1D2-266C740A4946}" type="parTrans" cxnId="{16ADC8D4-4FAF-4B24-9E3E-89D3DC7EAB91}">
      <dgm:prSet/>
      <dgm:spPr/>
    </dgm:pt>
    <dgm:pt modelId="{F995EFBB-403B-4ADB-8DE5-8DDB746AE6D1}" type="sibTrans" cxnId="{16ADC8D4-4FAF-4B24-9E3E-89D3DC7EAB91}">
      <dgm:prSet/>
      <dgm:spPr/>
    </dgm:pt>
    <dgm:pt modelId="{817C9503-DE54-4145-8FA1-F20BB72C2B68}" type="pres">
      <dgm:prSet presAssocID="{CC2E58FD-17FA-4F6B-ADDA-06FCDC5181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6BF74FD-B1D2-4778-98A6-B1BCA2266F0C}" type="pres">
      <dgm:prSet presAssocID="{7236AA8D-E861-4766-A7A7-72A501588066}" presName="circle1" presStyleLbl="node1" presStyleIdx="0" presStyleCnt="3"/>
      <dgm:spPr/>
    </dgm:pt>
    <dgm:pt modelId="{5E1C1239-0E71-45A2-9EDA-5AC221B6EE2A}" type="pres">
      <dgm:prSet presAssocID="{7236AA8D-E861-4766-A7A7-72A501588066}" presName="space" presStyleCnt="0"/>
      <dgm:spPr/>
    </dgm:pt>
    <dgm:pt modelId="{E1DB65ED-0710-4E51-B744-8022F3DEA155}" type="pres">
      <dgm:prSet presAssocID="{7236AA8D-E861-4766-A7A7-72A501588066}" presName="rect1" presStyleLbl="alignAcc1" presStyleIdx="0" presStyleCnt="3"/>
      <dgm:spPr/>
      <dgm:t>
        <a:bodyPr/>
        <a:lstStyle/>
        <a:p>
          <a:endParaRPr lang="tr-TR"/>
        </a:p>
      </dgm:t>
    </dgm:pt>
    <dgm:pt modelId="{63B50E63-5ADB-4F2E-A477-77BABA88BFB3}" type="pres">
      <dgm:prSet presAssocID="{3A02A80C-C67C-4FB8-9325-2B7A6CB58208}" presName="vertSpace2" presStyleLbl="node1" presStyleIdx="0" presStyleCnt="3"/>
      <dgm:spPr/>
    </dgm:pt>
    <dgm:pt modelId="{E98107E6-3E91-499A-9533-E6E09A10EEE4}" type="pres">
      <dgm:prSet presAssocID="{3A02A80C-C67C-4FB8-9325-2B7A6CB58208}" presName="circle2" presStyleLbl="node1" presStyleIdx="1" presStyleCnt="3"/>
      <dgm:spPr/>
    </dgm:pt>
    <dgm:pt modelId="{CCC5DC1A-EDD2-42BD-AA66-0F18C38F4769}" type="pres">
      <dgm:prSet presAssocID="{3A02A80C-C67C-4FB8-9325-2B7A6CB58208}" presName="rect2" presStyleLbl="alignAcc1" presStyleIdx="1" presStyleCnt="3"/>
      <dgm:spPr/>
      <dgm:t>
        <a:bodyPr/>
        <a:lstStyle/>
        <a:p>
          <a:endParaRPr lang="tr-TR"/>
        </a:p>
      </dgm:t>
    </dgm:pt>
    <dgm:pt modelId="{7FE1B9E1-A782-4D37-8525-58BA2BE3748B}" type="pres">
      <dgm:prSet presAssocID="{2C6EA37C-F933-4CE2-B3E8-D58D29184804}" presName="vertSpace3" presStyleLbl="node1" presStyleIdx="1" presStyleCnt="3"/>
      <dgm:spPr/>
    </dgm:pt>
    <dgm:pt modelId="{2DEBA88F-4606-485B-8459-4A9059118931}" type="pres">
      <dgm:prSet presAssocID="{2C6EA37C-F933-4CE2-B3E8-D58D29184804}" presName="circle3" presStyleLbl="node1" presStyleIdx="2" presStyleCnt="3"/>
      <dgm:spPr/>
    </dgm:pt>
    <dgm:pt modelId="{6A0FA790-7D6D-4046-8130-C32DA737490A}" type="pres">
      <dgm:prSet presAssocID="{2C6EA37C-F933-4CE2-B3E8-D58D29184804}" presName="rect3" presStyleLbl="alignAcc1" presStyleIdx="2" presStyleCnt="3"/>
      <dgm:spPr/>
      <dgm:t>
        <a:bodyPr/>
        <a:lstStyle/>
        <a:p>
          <a:endParaRPr lang="tr-TR"/>
        </a:p>
      </dgm:t>
    </dgm:pt>
    <dgm:pt modelId="{2130C688-A7D6-4894-91EC-1913CB506629}" type="pres">
      <dgm:prSet presAssocID="{7236AA8D-E861-4766-A7A7-72A50158806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15F1EC5-ED8C-4394-B3D0-71B1FB4363C8}" type="pres">
      <dgm:prSet presAssocID="{3A02A80C-C67C-4FB8-9325-2B7A6CB58208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BAA8DD9-C9C7-4649-8CF0-F6ABC30FB89E}" type="pres">
      <dgm:prSet presAssocID="{2C6EA37C-F933-4CE2-B3E8-D58D29184804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7132FC6-9FF1-4763-81A0-D96928E7C17D}" type="presOf" srcId="{3A02A80C-C67C-4FB8-9325-2B7A6CB58208}" destId="{CCC5DC1A-EDD2-42BD-AA66-0F18C38F4769}" srcOrd="0" destOrd="0" presId="urn:microsoft.com/office/officeart/2005/8/layout/target3"/>
    <dgm:cxn modelId="{74CF100B-71FB-44DD-901A-CD08D9E788F8}" srcId="{CC2E58FD-17FA-4F6B-ADDA-06FCDC518184}" destId="{7236AA8D-E861-4766-A7A7-72A501588066}" srcOrd="0" destOrd="0" parTransId="{5E38F280-36B6-4ED5-80A1-C438366FE925}" sibTransId="{6B38DCA7-F217-4E31-9B9A-569B057AFF06}"/>
    <dgm:cxn modelId="{597DA54D-FC08-4D0F-B27C-98F5FEE44144}" type="presOf" srcId="{3A02A80C-C67C-4FB8-9325-2B7A6CB58208}" destId="{415F1EC5-ED8C-4394-B3D0-71B1FB4363C8}" srcOrd="1" destOrd="0" presId="urn:microsoft.com/office/officeart/2005/8/layout/target3"/>
    <dgm:cxn modelId="{DF1A8B21-683D-4680-8F58-01F3BC1B9E19}" type="presOf" srcId="{7236AA8D-E861-4766-A7A7-72A501588066}" destId="{2130C688-A7D6-4894-91EC-1913CB506629}" srcOrd="1" destOrd="0" presId="urn:microsoft.com/office/officeart/2005/8/layout/target3"/>
    <dgm:cxn modelId="{08C596C3-0421-461F-BC59-6B4D07483144}" type="presOf" srcId="{CC2E58FD-17FA-4F6B-ADDA-06FCDC518184}" destId="{817C9503-DE54-4145-8FA1-F20BB72C2B68}" srcOrd="0" destOrd="0" presId="urn:microsoft.com/office/officeart/2005/8/layout/target3"/>
    <dgm:cxn modelId="{9E3AE12B-6E3A-43AF-A76F-F435D3883A3A}" type="presOf" srcId="{2C6EA37C-F933-4CE2-B3E8-D58D29184804}" destId="{FBAA8DD9-C9C7-4649-8CF0-F6ABC30FB89E}" srcOrd="1" destOrd="0" presId="urn:microsoft.com/office/officeart/2005/8/layout/target3"/>
    <dgm:cxn modelId="{16ADC8D4-4FAF-4B24-9E3E-89D3DC7EAB91}" srcId="{CC2E58FD-17FA-4F6B-ADDA-06FCDC518184}" destId="{2C6EA37C-F933-4CE2-B3E8-D58D29184804}" srcOrd="2" destOrd="0" parTransId="{C174FEC4-6388-4125-B1D2-266C740A4946}" sibTransId="{F995EFBB-403B-4ADB-8DE5-8DDB746AE6D1}"/>
    <dgm:cxn modelId="{D1877615-9E13-41E5-977A-497D83856D19}" srcId="{CC2E58FD-17FA-4F6B-ADDA-06FCDC518184}" destId="{3A02A80C-C67C-4FB8-9325-2B7A6CB58208}" srcOrd="1" destOrd="0" parTransId="{F5DD7FCE-1C36-4351-920B-AD8277BB773B}" sibTransId="{B911397F-DC93-429F-9C50-941AF0CF0FCB}"/>
    <dgm:cxn modelId="{FBF6CBB3-ABDC-4F17-B704-DFA9C5D172DC}" type="presOf" srcId="{2C6EA37C-F933-4CE2-B3E8-D58D29184804}" destId="{6A0FA790-7D6D-4046-8130-C32DA737490A}" srcOrd="0" destOrd="0" presId="urn:microsoft.com/office/officeart/2005/8/layout/target3"/>
    <dgm:cxn modelId="{A03C3AD1-0769-4B41-AAD0-1F9690635AC6}" type="presOf" srcId="{7236AA8D-E861-4766-A7A7-72A501588066}" destId="{E1DB65ED-0710-4E51-B744-8022F3DEA155}" srcOrd="0" destOrd="0" presId="urn:microsoft.com/office/officeart/2005/8/layout/target3"/>
    <dgm:cxn modelId="{D98A7D88-D697-4B41-BDE0-040A6DB2381E}" type="presParOf" srcId="{817C9503-DE54-4145-8FA1-F20BB72C2B68}" destId="{66BF74FD-B1D2-4778-98A6-B1BCA2266F0C}" srcOrd="0" destOrd="0" presId="urn:microsoft.com/office/officeart/2005/8/layout/target3"/>
    <dgm:cxn modelId="{439D5223-D6F2-451F-99C6-EA1F01DDA135}" type="presParOf" srcId="{817C9503-DE54-4145-8FA1-F20BB72C2B68}" destId="{5E1C1239-0E71-45A2-9EDA-5AC221B6EE2A}" srcOrd="1" destOrd="0" presId="urn:microsoft.com/office/officeart/2005/8/layout/target3"/>
    <dgm:cxn modelId="{FF0E9A40-D5D5-4B2D-9C4A-4BECB35A3900}" type="presParOf" srcId="{817C9503-DE54-4145-8FA1-F20BB72C2B68}" destId="{E1DB65ED-0710-4E51-B744-8022F3DEA155}" srcOrd="2" destOrd="0" presId="urn:microsoft.com/office/officeart/2005/8/layout/target3"/>
    <dgm:cxn modelId="{42DD8E87-5B04-4309-A3DE-1B0344329496}" type="presParOf" srcId="{817C9503-DE54-4145-8FA1-F20BB72C2B68}" destId="{63B50E63-5ADB-4F2E-A477-77BABA88BFB3}" srcOrd="3" destOrd="0" presId="urn:microsoft.com/office/officeart/2005/8/layout/target3"/>
    <dgm:cxn modelId="{D1C5ACF6-DBEB-4DFB-B545-2ABFE9268865}" type="presParOf" srcId="{817C9503-DE54-4145-8FA1-F20BB72C2B68}" destId="{E98107E6-3E91-499A-9533-E6E09A10EEE4}" srcOrd="4" destOrd="0" presId="urn:microsoft.com/office/officeart/2005/8/layout/target3"/>
    <dgm:cxn modelId="{E4831C6D-0CCE-44BA-A1C6-AAB12C3FF7D6}" type="presParOf" srcId="{817C9503-DE54-4145-8FA1-F20BB72C2B68}" destId="{CCC5DC1A-EDD2-42BD-AA66-0F18C38F4769}" srcOrd="5" destOrd="0" presId="urn:microsoft.com/office/officeart/2005/8/layout/target3"/>
    <dgm:cxn modelId="{0AFF1E0D-D9F9-483E-9F9D-1541DFF208E9}" type="presParOf" srcId="{817C9503-DE54-4145-8FA1-F20BB72C2B68}" destId="{7FE1B9E1-A782-4D37-8525-58BA2BE3748B}" srcOrd="6" destOrd="0" presId="urn:microsoft.com/office/officeart/2005/8/layout/target3"/>
    <dgm:cxn modelId="{803F610C-405B-4F43-A912-A42F08A702EA}" type="presParOf" srcId="{817C9503-DE54-4145-8FA1-F20BB72C2B68}" destId="{2DEBA88F-4606-485B-8459-4A9059118931}" srcOrd="7" destOrd="0" presId="urn:microsoft.com/office/officeart/2005/8/layout/target3"/>
    <dgm:cxn modelId="{B5E238A8-1530-4299-B734-775B06777F3C}" type="presParOf" srcId="{817C9503-DE54-4145-8FA1-F20BB72C2B68}" destId="{6A0FA790-7D6D-4046-8130-C32DA737490A}" srcOrd="8" destOrd="0" presId="urn:microsoft.com/office/officeart/2005/8/layout/target3"/>
    <dgm:cxn modelId="{40195FC8-6314-422F-AD46-3AC41C35E7D8}" type="presParOf" srcId="{817C9503-DE54-4145-8FA1-F20BB72C2B68}" destId="{2130C688-A7D6-4894-91EC-1913CB506629}" srcOrd="9" destOrd="0" presId="urn:microsoft.com/office/officeart/2005/8/layout/target3"/>
    <dgm:cxn modelId="{0D26BAF5-2191-4111-8256-055AE528522D}" type="presParOf" srcId="{817C9503-DE54-4145-8FA1-F20BB72C2B68}" destId="{415F1EC5-ED8C-4394-B3D0-71B1FB4363C8}" srcOrd="10" destOrd="0" presId="urn:microsoft.com/office/officeart/2005/8/layout/target3"/>
    <dgm:cxn modelId="{8C22478E-3559-4E1B-801A-D45A07E3B60A}" type="presParOf" srcId="{817C9503-DE54-4145-8FA1-F20BB72C2B68}" destId="{FBAA8DD9-C9C7-4649-8CF0-F6ABC30FB89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BB517-58CE-48EF-96C0-D2B39A0EA51C}">
      <dsp:nvSpPr>
        <dsp:cNvPr id="0" name=""/>
        <dsp:cNvSpPr/>
      </dsp:nvSpPr>
      <dsp:spPr>
        <a:xfrm>
          <a:off x="0" y="59133"/>
          <a:ext cx="7920880" cy="15970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>
              <a:solidFill>
                <a:schemeClr val="bg1"/>
              </a:solidFill>
              <a:latin typeface="Arial Black" pitchFamily="34" charset="0"/>
              <a:ea typeface="+mj-ea"/>
              <a:cs typeface="+mj-cs"/>
            </a:rPr>
            <a:t>BU TESİSLERİN 10 ADEDİ OSMANİYE VE İSKENDERUN BÖLGESİNDE YERLEŞİKTİR.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>
              <a:solidFill>
                <a:schemeClr val="bg1"/>
              </a:solidFill>
              <a:latin typeface="Arial Black" pitchFamily="34" charset="0"/>
              <a:ea typeface="+mj-ea"/>
              <a:cs typeface="+mj-cs"/>
            </a:rPr>
            <a:t>EN YÜKSEK ÜRETİM MİKTARI BU BÖLGEDE YAPILMAKTADIR.</a:t>
          </a:r>
          <a:endParaRPr lang="tr-TR" sz="1800" kern="1200" dirty="0" smtClean="0">
            <a:solidFill>
              <a:schemeClr val="bg1"/>
            </a:solidFill>
            <a:latin typeface="Tahoma" pitchFamily="34" charset="0"/>
            <a:cs typeface="Arial" charset="0"/>
          </a:endParaRPr>
        </a:p>
      </dsp:txBody>
      <dsp:txXfrm>
        <a:off x="77962" y="137095"/>
        <a:ext cx="7764956" cy="144112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A4586-36D5-48F4-AC3A-EFD872D4DF8D}">
      <dsp:nvSpPr>
        <dsp:cNvPr id="0" name=""/>
        <dsp:cNvSpPr/>
      </dsp:nvSpPr>
      <dsp:spPr>
        <a:xfrm>
          <a:off x="2392" y="466058"/>
          <a:ext cx="8492159" cy="1118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latin typeface="Comic Sans MS" pitchFamily="66" charset="0"/>
            </a:rPr>
            <a:t>ÜRETİLEBİLİRLİK;</a:t>
          </a:r>
          <a:endParaRPr lang="tr-TR" sz="2800" kern="1200" dirty="0">
            <a:latin typeface="Comic Sans MS" pitchFamily="66" charset="0"/>
          </a:endParaRPr>
        </a:p>
      </dsp:txBody>
      <dsp:txXfrm>
        <a:off x="561453" y="466058"/>
        <a:ext cx="7374037" cy="1118122"/>
      </dsp:txXfrm>
    </dsp:sp>
    <dsp:sp modelId="{F87BDDC8-FE21-4CB3-8596-882AC4F6158B}">
      <dsp:nvSpPr>
        <dsp:cNvPr id="0" name=""/>
        <dsp:cNvSpPr/>
      </dsp:nvSpPr>
      <dsp:spPr>
        <a:xfrm>
          <a:off x="2392" y="1768889"/>
          <a:ext cx="7747914" cy="7691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EBAT(MİN-MAX): Ø17 – Ø339,7</a:t>
          </a:r>
          <a:endParaRPr lang="tr-TR" sz="2400" kern="1200" dirty="0"/>
        </a:p>
      </dsp:txBody>
      <dsp:txXfrm>
        <a:off x="386982" y="1768889"/>
        <a:ext cx="6978734" cy="769180"/>
      </dsp:txXfrm>
    </dsp:sp>
    <dsp:sp modelId="{C10AD65F-B383-41C7-89B2-9275A8A14817}">
      <dsp:nvSpPr>
        <dsp:cNvPr id="0" name=""/>
        <dsp:cNvSpPr/>
      </dsp:nvSpPr>
      <dsp:spPr>
        <a:xfrm>
          <a:off x="2392" y="2722779"/>
          <a:ext cx="6973653" cy="8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ET KALINLIĞI(MİN-MAX): 1,</a:t>
          </a:r>
          <a:r>
            <a:rPr lang="tr-TR" sz="2000" kern="1200" dirty="0" smtClean="0">
              <a:latin typeface="Comic Sans MS" pitchFamily="66" charset="0"/>
            </a:rPr>
            <a:t>20 mm – 13,00 mm</a:t>
          </a:r>
          <a:endParaRPr lang="tr-TR" sz="2000" kern="1200" dirty="0">
            <a:latin typeface="Comic Sans MS" pitchFamily="66" charset="0"/>
          </a:endParaRPr>
        </a:p>
      </dsp:txBody>
      <dsp:txXfrm>
        <a:off x="420144" y="2722779"/>
        <a:ext cx="6138149" cy="835504"/>
      </dsp:txXfrm>
    </dsp:sp>
    <dsp:sp modelId="{EACB6C2A-9121-4800-97CF-E9C753BE4E80}">
      <dsp:nvSpPr>
        <dsp:cNvPr id="0" name=""/>
        <dsp:cNvSpPr/>
      </dsp:nvSpPr>
      <dsp:spPr>
        <a:xfrm>
          <a:off x="2392" y="3742992"/>
          <a:ext cx="5495454" cy="9035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BOY(MİN-MAX):</a:t>
          </a:r>
          <a:r>
            <a:rPr lang="tr-TR" sz="2000" kern="1200" dirty="0" smtClean="0">
              <a:latin typeface="Comic Sans MS" pitchFamily="66" charset="0"/>
            </a:rPr>
            <a:t> 4 m – 14 m</a:t>
          </a:r>
          <a:endParaRPr lang="tr-TR" sz="2000" kern="1200" dirty="0">
            <a:latin typeface="Comic Sans MS" pitchFamily="66" charset="0"/>
          </a:endParaRPr>
        </a:p>
      </dsp:txBody>
      <dsp:txXfrm>
        <a:off x="454151" y="3742992"/>
        <a:ext cx="4591937" cy="9035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A4586-36D5-48F4-AC3A-EFD872D4DF8D}">
      <dsp:nvSpPr>
        <dsp:cNvPr id="0" name=""/>
        <dsp:cNvSpPr/>
      </dsp:nvSpPr>
      <dsp:spPr>
        <a:xfrm>
          <a:off x="2392" y="466058"/>
          <a:ext cx="8492159" cy="1118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latin typeface="Comic Sans MS" pitchFamily="66" charset="0"/>
            </a:rPr>
            <a:t>ÜRETİLEBİLİRLİK;</a:t>
          </a:r>
          <a:endParaRPr lang="tr-TR" sz="2800" kern="1200" dirty="0">
            <a:latin typeface="Comic Sans MS" pitchFamily="66" charset="0"/>
          </a:endParaRPr>
        </a:p>
      </dsp:txBody>
      <dsp:txXfrm>
        <a:off x="561453" y="466058"/>
        <a:ext cx="7374037" cy="1118122"/>
      </dsp:txXfrm>
    </dsp:sp>
    <dsp:sp modelId="{F87BDDC8-FE21-4CB3-8596-882AC4F6158B}">
      <dsp:nvSpPr>
        <dsp:cNvPr id="0" name=""/>
        <dsp:cNvSpPr/>
      </dsp:nvSpPr>
      <dsp:spPr>
        <a:xfrm>
          <a:off x="2392" y="1768889"/>
          <a:ext cx="7747914" cy="7691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EBAT(MİN-MAX): 20x20 – 250x250 </a:t>
          </a:r>
          <a:endParaRPr lang="tr-TR" sz="2400" kern="1200" dirty="0"/>
        </a:p>
      </dsp:txBody>
      <dsp:txXfrm>
        <a:off x="386982" y="1768889"/>
        <a:ext cx="6978734" cy="769180"/>
      </dsp:txXfrm>
    </dsp:sp>
    <dsp:sp modelId="{C10AD65F-B383-41C7-89B2-9275A8A14817}">
      <dsp:nvSpPr>
        <dsp:cNvPr id="0" name=""/>
        <dsp:cNvSpPr/>
      </dsp:nvSpPr>
      <dsp:spPr>
        <a:xfrm>
          <a:off x="2392" y="2722779"/>
          <a:ext cx="6973653" cy="8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ET KALINLIĞI(MİN-MAX): 1,</a:t>
          </a:r>
          <a:r>
            <a:rPr lang="tr-TR" sz="2000" kern="1200" dirty="0" smtClean="0">
              <a:latin typeface="Comic Sans MS" pitchFamily="66" charset="0"/>
            </a:rPr>
            <a:t>20 mm – 13,00 mm</a:t>
          </a:r>
          <a:endParaRPr lang="tr-TR" sz="2000" kern="1200" dirty="0">
            <a:latin typeface="Comic Sans MS" pitchFamily="66" charset="0"/>
          </a:endParaRPr>
        </a:p>
      </dsp:txBody>
      <dsp:txXfrm>
        <a:off x="420144" y="2722779"/>
        <a:ext cx="6138149" cy="835504"/>
      </dsp:txXfrm>
    </dsp:sp>
    <dsp:sp modelId="{EACB6C2A-9121-4800-97CF-E9C753BE4E80}">
      <dsp:nvSpPr>
        <dsp:cNvPr id="0" name=""/>
        <dsp:cNvSpPr/>
      </dsp:nvSpPr>
      <dsp:spPr>
        <a:xfrm>
          <a:off x="2392" y="3742992"/>
          <a:ext cx="5495454" cy="9035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BOY(MİN-MAX):</a:t>
          </a:r>
          <a:r>
            <a:rPr lang="tr-TR" sz="2000" kern="1200" dirty="0" smtClean="0">
              <a:latin typeface="Comic Sans MS" pitchFamily="66" charset="0"/>
            </a:rPr>
            <a:t> 4 m – 14 m</a:t>
          </a:r>
          <a:endParaRPr lang="tr-TR" sz="2000" kern="1200" dirty="0">
            <a:latin typeface="Comic Sans MS" pitchFamily="66" charset="0"/>
          </a:endParaRPr>
        </a:p>
      </dsp:txBody>
      <dsp:txXfrm>
        <a:off x="454151" y="3742992"/>
        <a:ext cx="4591937" cy="90351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2155D-4973-4459-8DC7-1F47A1EDA37F}">
      <dsp:nvSpPr>
        <dsp:cNvPr id="0" name=""/>
        <dsp:cNvSpPr/>
      </dsp:nvSpPr>
      <dsp:spPr>
        <a:xfrm>
          <a:off x="421" y="79883"/>
          <a:ext cx="3095500" cy="7738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>
              <a:solidFill>
                <a:schemeClr val="tx1"/>
              </a:solidFill>
              <a:latin typeface="Arial Narrow" pitchFamily="34" charset="0"/>
            </a:rPr>
            <a:t>Ürünler</a:t>
          </a:r>
          <a:endParaRPr lang="tr-TR" sz="4600" kern="1200" dirty="0">
            <a:solidFill>
              <a:schemeClr val="tx1"/>
            </a:solidFill>
            <a:latin typeface="Arial Narrow" pitchFamily="34" charset="0"/>
          </a:endParaRPr>
        </a:p>
      </dsp:txBody>
      <dsp:txXfrm>
        <a:off x="23087" y="102549"/>
        <a:ext cx="3050168" cy="728543"/>
      </dsp:txXfrm>
    </dsp:sp>
    <dsp:sp modelId="{B1B106D7-0C9E-4554-87A2-0F2E1F1F6D49}">
      <dsp:nvSpPr>
        <dsp:cNvPr id="0" name=""/>
        <dsp:cNvSpPr/>
      </dsp:nvSpPr>
      <dsp:spPr>
        <a:xfrm rot="5400000">
          <a:off x="1480457" y="921472"/>
          <a:ext cx="135428" cy="13542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2DD4C7-44D9-4ADD-BDD1-62D5034FE616}">
      <dsp:nvSpPr>
        <dsp:cNvPr id="0" name=""/>
        <dsp:cNvSpPr/>
      </dsp:nvSpPr>
      <dsp:spPr>
        <a:xfrm>
          <a:off x="421" y="1124615"/>
          <a:ext cx="3095500" cy="77387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30 mm  - 120 mm KŞB </a:t>
          </a:r>
          <a:endParaRPr lang="tr-TR" sz="2700" kern="1200" dirty="0">
            <a:solidFill>
              <a:schemeClr val="tx1"/>
            </a:solidFill>
            <a:latin typeface="Arial Narrow" pitchFamily="34" charset="0"/>
          </a:endParaRPr>
        </a:p>
      </dsp:txBody>
      <dsp:txXfrm>
        <a:off x="23087" y="1147281"/>
        <a:ext cx="3050168" cy="728543"/>
      </dsp:txXfrm>
    </dsp:sp>
    <dsp:sp modelId="{8A8796F1-4D37-4B64-B93D-5D6081C86412}">
      <dsp:nvSpPr>
        <dsp:cNvPr id="0" name=""/>
        <dsp:cNvSpPr/>
      </dsp:nvSpPr>
      <dsp:spPr>
        <a:xfrm rot="5400000">
          <a:off x="1480457" y="1966204"/>
          <a:ext cx="135428" cy="13542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85EEFA-CCE0-4DE0-87A4-4DB6B9CF48FB}">
      <dsp:nvSpPr>
        <dsp:cNvPr id="0" name=""/>
        <dsp:cNvSpPr/>
      </dsp:nvSpPr>
      <dsp:spPr>
        <a:xfrm>
          <a:off x="421" y="2169346"/>
          <a:ext cx="3095500" cy="77387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>
              <a:latin typeface="Arial Narrow" pitchFamily="34" charset="0"/>
              <a:cs typeface="Arial" charset="0"/>
            </a:rPr>
            <a:t>50 mm - 160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mm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NPU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, </a:t>
          </a:r>
          <a:endParaRPr lang="tr-TR" sz="2700" kern="1200" dirty="0">
            <a:solidFill>
              <a:schemeClr val="tx1"/>
            </a:solidFill>
            <a:latin typeface="Arial Narrow" pitchFamily="34" charset="0"/>
          </a:endParaRPr>
        </a:p>
      </dsp:txBody>
      <dsp:txXfrm>
        <a:off x="23087" y="2192012"/>
        <a:ext cx="3050168" cy="728543"/>
      </dsp:txXfrm>
    </dsp:sp>
    <dsp:sp modelId="{2A3BD421-CEB9-4433-9A03-540251E3687B}">
      <dsp:nvSpPr>
        <dsp:cNvPr id="0" name=""/>
        <dsp:cNvSpPr/>
      </dsp:nvSpPr>
      <dsp:spPr>
        <a:xfrm rot="5400000">
          <a:off x="1480457" y="3010935"/>
          <a:ext cx="135428" cy="13542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54B1DD-A5F9-4749-8057-F6D2CB0F0B4D}">
      <dsp:nvSpPr>
        <dsp:cNvPr id="0" name=""/>
        <dsp:cNvSpPr/>
      </dsp:nvSpPr>
      <dsp:spPr>
        <a:xfrm>
          <a:off x="421" y="3214077"/>
          <a:ext cx="3095500" cy="77387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>
              <a:latin typeface="Arial Narrow" pitchFamily="34" charset="0"/>
              <a:cs typeface="Arial" charset="0"/>
            </a:rPr>
            <a:t>80 mm  - 160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mm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NPI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, </a:t>
          </a:r>
          <a:endParaRPr lang="tr-TR" sz="2700" kern="1200" dirty="0">
            <a:solidFill>
              <a:schemeClr val="tx1"/>
            </a:solidFill>
            <a:latin typeface="Arial Narrow" pitchFamily="34" charset="0"/>
          </a:endParaRPr>
        </a:p>
      </dsp:txBody>
      <dsp:txXfrm>
        <a:off x="23087" y="3236743"/>
        <a:ext cx="3050168" cy="728543"/>
      </dsp:txXfrm>
    </dsp:sp>
    <dsp:sp modelId="{F0F629AD-44A0-42FF-B80C-1B16A4519B14}">
      <dsp:nvSpPr>
        <dsp:cNvPr id="0" name=""/>
        <dsp:cNvSpPr/>
      </dsp:nvSpPr>
      <dsp:spPr>
        <a:xfrm rot="5401311">
          <a:off x="1449411" y="4086502"/>
          <a:ext cx="197099" cy="13542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269777-0628-4C2E-AB74-5871247C190E}">
      <dsp:nvSpPr>
        <dsp:cNvPr id="0" name=""/>
        <dsp:cNvSpPr/>
      </dsp:nvSpPr>
      <dsp:spPr>
        <a:xfrm>
          <a:off x="0" y="4320480"/>
          <a:ext cx="3095500" cy="77387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>
              <a:latin typeface="Arial Narrow" pitchFamily="34" charset="0"/>
              <a:cs typeface="Arial" charset="0"/>
            </a:rPr>
            <a:t>80 mm 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-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160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mm</a:t>
          </a:r>
          <a:r>
            <a:rPr lang="tr-TR" sz="2700" kern="1200" dirty="0" smtClean="0">
              <a:solidFill>
                <a:schemeClr val="tx1"/>
              </a:solidFill>
              <a:latin typeface="Arial Narrow" pitchFamily="34" charset="0"/>
            </a:rPr>
            <a:t> </a:t>
          </a:r>
          <a:r>
            <a:rPr lang="tr-TR" sz="2700" kern="1200" dirty="0" smtClean="0">
              <a:latin typeface="Arial Narrow" pitchFamily="34" charset="0"/>
              <a:cs typeface="Arial" charset="0"/>
            </a:rPr>
            <a:t>IPE</a:t>
          </a:r>
          <a:endParaRPr lang="tr-TR" sz="2700" kern="1200" dirty="0">
            <a:latin typeface="Arial Narrow" pitchFamily="34" charset="0"/>
            <a:cs typeface="Arial" charset="0"/>
          </a:endParaRPr>
        </a:p>
      </dsp:txBody>
      <dsp:txXfrm>
        <a:off x="22666" y="4343146"/>
        <a:ext cx="3050168" cy="72854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BC9A2-5866-49F6-A046-86202C332990}">
      <dsp:nvSpPr>
        <dsp:cNvPr id="0" name=""/>
        <dsp:cNvSpPr/>
      </dsp:nvSpPr>
      <dsp:spPr>
        <a:xfrm>
          <a:off x="0" y="279187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60AEE0-2C6E-495B-8734-15B46176E3EA}">
      <dsp:nvSpPr>
        <dsp:cNvPr id="0" name=""/>
        <dsp:cNvSpPr/>
      </dsp:nvSpPr>
      <dsp:spPr>
        <a:xfrm>
          <a:off x="360040" y="131587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İNŞAAT SEKTÖRÜ VE ÇELİK KONSTRÜKSİYON İMALATI 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145997"/>
        <a:ext cx="5011740" cy="266380"/>
      </dsp:txXfrm>
    </dsp:sp>
    <dsp:sp modelId="{7B5EC4D6-5621-4DF6-B31A-6C9B6D72A18A}">
      <dsp:nvSpPr>
        <dsp:cNvPr id="0" name=""/>
        <dsp:cNvSpPr/>
      </dsp:nvSpPr>
      <dsp:spPr>
        <a:xfrm>
          <a:off x="0" y="732787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EEC1A88-EFF4-4DB5-97B1-287794D33F7C}">
      <dsp:nvSpPr>
        <dsp:cNvPr id="0" name=""/>
        <dsp:cNvSpPr/>
      </dsp:nvSpPr>
      <dsp:spPr>
        <a:xfrm>
          <a:off x="360040" y="585187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MAKİNA İMALAT SANAYİİ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599597"/>
        <a:ext cx="5011740" cy="266380"/>
      </dsp:txXfrm>
    </dsp:sp>
    <dsp:sp modelId="{15CFEB9C-E697-4C64-B17D-749B7F865A9C}">
      <dsp:nvSpPr>
        <dsp:cNvPr id="0" name=""/>
        <dsp:cNvSpPr/>
      </dsp:nvSpPr>
      <dsp:spPr>
        <a:xfrm>
          <a:off x="0" y="1186387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6B8F9A-C824-49CD-BE4E-E41C30BF030E}">
      <dsp:nvSpPr>
        <dsp:cNvPr id="0" name=""/>
        <dsp:cNvSpPr/>
      </dsp:nvSpPr>
      <dsp:spPr>
        <a:xfrm>
          <a:off x="360040" y="1038787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AĞIR TAŞIT VE İŞ MAKİNALARI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1053197"/>
        <a:ext cx="5011740" cy="266380"/>
      </dsp:txXfrm>
    </dsp:sp>
    <dsp:sp modelId="{7B821B85-AFE7-4D55-86CC-D2AAC69BF5AB}">
      <dsp:nvSpPr>
        <dsp:cNvPr id="0" name=""/>
        <dsp:cNvSpPr/>
      </dsp:nvSpPr>
      <dsp:spPr>
        <a:xfrm>
          <a:off x="0" y="1639988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067357-9B37-4914-A537-4FB9A0B0AF99}">
      <dsp:nvSpPr>
        <dsp:cNvPr id="0" name=""/>
        <dsp:cNvSpPr/>
      </dsp:nvSpPr>
      <dsp:spPr>
        <a:xfrm>
          <a:off x="360040" y="1492387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OTOMOTİV SANAYİİ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1506797"/>
        <a:ext cx="5011740" cy="266380"/>
      </dsp:txXfrm>
    </dsp:sp>
    <dsp:sp modelId="{F69654CF-BE95-44A4-994E-D8A251010D2B}">
      <dsp:nvSpPr>
        <dsp:cNvPr id="0" name=""/>
        <dsp:cNvSpPr/>
      </dsp:nvSpPr>
      <dsp:spPr>
        <a:xfrm>
          <a:off x="0" y="2093588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093249-2A68-4481-AC14-1E106213F086}">
      <dsp:nvSpPr>
        <dsp:cNvPr id="0" name=""/>
        <dsp:cNvSpPr/>
      </dsp:nvSpPr>
      <dsp:spPr>
        <a:xfrm>
          <a:off x="360040" y="1945988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GEMİ İNŞAA SANAYİİ 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1960398"/>
        <a:ext cx="5011740" cy="266380"/>
      </dsp:txXfrm>
    </dsp:sp>
    <dsp:sp modelId="{95747F0E-1006-4345-9D85-DE9150921352}">
      <dsp:nvSpPr>
        <dsp:cNvPr id="0" name=""/>
        <dsp:cNvSpPr/>
      </dsp:nvSpPr>
      <dsp:spPr>
        <a:xfrm>
          <a:off x="0" y="2547187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074C784-323B-4CE9-929C-0993CB4DF6D1}">
      <dsp:nvSpPr>
        <dsp:cNvPr id="0" name=""/>
        <dsp:cNvSpPr/>
      </dsp:nvSpPr>
      <dsp:spPr>
        <a:xfrm>
          <a:off x="360040" y="2399588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GENEL İMALAT  VE ENERJİ 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2413998"/>
        <a:ext cx="5011740" cy="266380"/>
      </dsp:txXfrm>
    </dsp:sp>
    <dsp:sp modelId="{FFC11ABF-62A3-4EA0-86CF-D40F492A4776}">
      <dsp:nvSpPr>
        <dsp:cNvPr id="0" name=""/>
        <dsp:cNvSpPr/>
      </dsp:nvSpPr>
      <dsp:spPr>
        <a:xfrm>
          <a:off x="0" y="3000788"/>
          <a:ext cx="7200800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ED3A782-A5E5-4B44-943C-7AB5B025D100}">
      <dsp:nvSpPr>
        <dsp:cNvPr id="0" name=""/>
        <dsp:cNvSpPr/>
      </dsp:nvSpPr>
      <dsp:spPr>
        <a:xfrm>
          <a:off x="360040" y="2853187"/>
          <a:ext cx="5040560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21" tIns="0" rIns="190521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</a:rPr>
            <a:t>TARIM ALETLERİ </a:t>
          </a:r>
          <a:endParaRPr lang="tr-TR" sz="1200" b="1" kern="1200" dirty="0">
            <a:solidFill>
              <a:schemeClr val="bg1"/>
            </a:solidFill>
          </a:endParaRPr>
        </a:p>
      </dsp:txBody>
      <dsp:txXfrm>
        <a:off x="374450" y="2867597"/>
        <a:ext cx="5011740" cy="26638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BC9A2-5866-49F6-A046-86202C332990}">
      <dsp:nvSpPr>
        <dsp:cNvPr id="0" name=""/>
        <dsp:cNvSpPr/>
      </dsp:nvSpPr>
      <dsp:spPr>
        <a:xfrm>
          <a:off x="0" y="1603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60AEE0-2C6E-495B-8734-15B46176E3EA}">
      <dsp:nvSpPr>
        <dsp:cNvPr id="0" name=""/>
        <dsp:cNvSpPr/>
      </dsp:nvSpPr>
      <dsp:spPr>
        <a:xfrm>
          <a:off x="388843" y="127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HASIR ÇELİK ÜRETİMİ</a:t>
          </a:r>
          <a:endParaRPr lang="tr-TR" sz="1400" b="1" kern="1200" dirty="0">
            <a:solidFill>
              <a:schemeClr val="bg1"/>
            </a:solidFill>
          </a:endParaRPr>
        </a:p>
      </dsp:txBody>
      <dsp:txXfrm>
        <a:off x="403253" y="27209"/>
        <a:ext cx="5414984" cy="266380"/>
      </dsp:txXfrm>
    </dsp:sp>
    <dsp:sp modelId="{60EFB102-45DE-4388-89B5-6F910AA6A8EE}">
      <dsp:nvSpPr>
        <dsp:cNvPr id="0" name=""/>
        <dsp:cNvSpPr/>
      </dsp:nvSpPr>
      <dsp:spPr>
        <a:xfrm>
          <a:off x="0" y="6139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FECB86-5E1F-45F5-A85C-F9144AAC85AC}">
      <dsp:nvSpPr>
        <dsp:cNvPr id="0" name=""/>
        <dsp:cNvSpPr/>
      </dsp:nvSpPr>
      <dsp:spPr>
        <a:xfrm>
          <a:off x="388843" y="4663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TEL,GALVANİZLİ TEL,ÇİVİ ÜRETİMİ</a:t>
          </a:r>
        </a:p>
      </dsp:txBody>
      <dsp:txXfrm>
        <a:off x="403253" y="480809"/>
        <a:ext cx="5414984" cy="266380"/>
      </dsp:txXfrm>
    </dsp:sp>
    <dsp:sp modelId="{921E6952-9B84-4A96-914E-158EC13FF990}">
      <dsp:nvSpPr>
        <dsp:cNvPr id="0" name=""/>
        <dsp:cNvSpPr/>
      </dsp:nvSpPr>
      <dsp:spPr>
        <a:xfrm>
          <a:off x="0" y="10675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B5192A-8CE1-44DF-8AC8-60EDAF3BF59D}">
      <dsp:nvSpPr>
        <dsp:cNvPr id="0" name=""/>
        <dsp:cNvSpPr/>
      </dsp:nvSpPr>
      <dsp:spPr>
        <a:xfrm>
          <a:off x="388843" y="9199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YAY ÜRETİMİ ( YATAK YAYI , OTOMOTİV VALF YAYI VE BENZERİ)</a:t>
          </a:r>
        </a:p>
      </dsp:txBody>
      <dsp:txXfrm>
        <a:off x="403253" y="934409"/>
        <a:ext cx="5414984" cy="266380"/>
      </dsp:txXfrm>
    </dsp:sp>
    <dsp:sp modelId="{C65D0DD3-EA18-492F-911B-A714E4588A89}">
      <dsp:nvSpPr>
        <dsp:cNvPr id="0" name=""/>
        <dsp:cNvSpPr/>
      </dsp:nvSpPr>
      <dsp:spPr>
        <a:xfrm>
          <a:off x="0" y="15211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11878A2-80C4-41EA-8E4D-2072337AAEC5}">
      <dsp:nvSpPr>
        <dsp:cNvPr id="0" name=""/>
        <dsp:cNvSpPr/>
      </dsp:nvSpPr>
      <dsp:spPr>
        <a:xfrm>
          <a:off x="388843" y="13735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OTO LASTİK KORD BEZİ – TOPUK TELİ ÜRETİMİ</a:t>
          </a:r>
        </a:p>
      </dsp:txBody>
      <dsp:txXfrm>
        <a:off x="403253" y="1388009"/>
        <a:ext cx="5414984" cy="266380"/>
      </dsp:txXfrm>
    </dsp:sp>
    <dsp:sp modelId="{26E2F865-C2C4-41FD-B1F8-B18025778F1B}">
      <dsp:nvSpPr>
        <dsp:cNvPr id="0" name=""/>
        <dsp:cNvSpPr/>
      </dsp:nvSpPr>
      <dsp:spPr>
        <a:xfrm>
          <a:off x="0" y="19747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A81C22-49EC-44B7-B102-740DDACC5A32}">
      <dsp:nvSpPr>
        <dsp:cNvPr id="0" name=""/>
        <dsp:cNvSpPr/>
      </dsp:nvSpPr>
      <dsp:spPr>
        <a:xfrm>
          <a:off x="388843" y="18271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ELEKTROT VE KAYNAK  TELİ ÜRETİMİ</a:t>
          </a:r>
        </a:p>
      </dsp:txBody>
      <dsp:txXfrm>
        <a:off x="403253" y="1841609"/>
        <a:ext cx="5414984" cy="266380"/>
      </dsp:txXfrm>
    </dsp:sp>
    <dsp:sp modelId="{E86991B6-5A7F-4B72-85D2-FB39301120B9}">
      <dsp:nvSpPr>
        <dsp:cNvPr id="0" name=""/>
        <dsp:cNvSpPr/>
      </dsp:nvSpPr>
      <dsp:spPr>
        <a:xfrm>
          <a:off x="0" y="2428399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963FBE-0856-4324-988B-D9320E1C52B2}">
      <dsp:nvSpPr>
        <dsp:cNvPr id="0" name=""/>
        <dsp:cNvSpPr/>
      </dsp:nvSpPr>
      <dsp:spPr>
        <a:xfrm>
          <a:off x="388843" y="22807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ÇELİK HALAT ÜRETİMİ</a:t>
          </a:r>
        </a:p>
      </dsp:txBody>
      <dsp:txXfrm>
        <a:off x="403253" y="2295209"/>
        <a:ext cx="5414984" cy="266380"/>
      </dsp:txXfrm>
    </dsp:sp>
    <dsp:sp modelId="{A1C5931C-33EE-4437-A4EA-13991DE19C23}">
      <dsp:nvSpPr>
        <dsp:cNvPr id="0" name=""/>
        <dsp:cNvSpPr/>
      </dsp:nvSpPr>
      <dsp:spPr>
        <a:xfrm>
          <a:off x="0" y="2882000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E05F159-25C8-43F5-BD10-360C997C5F88}">
      <dsp:nvSpPr>
        <dsp:cNvPr id="0" name=""/>
        <dsp:cNvSpPr/>
      </dsp:nvSpPr>
      <dsp:spPr>
        <a:xfrm>
          <a:off x="388843" y="2734399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SOMUN , CIVATA, VİDA VE ZİNCİR ÜRETİMİ </a:t>
          </a:r>
        </a:p>
      </dsp:txBody>
      <dsp:txXfrm>
        <a:off x="403253" y="2748809"/>
        <a:ext cx="5414984" cy="266380"/>
      </dsp:txXfrm>
    </dsp:sp>
    <dsp:sp modelId="{3447270A-28BE-4989-851E-2C9758F8978A}">
      <dsp:nvSpPr>
        <dsp:cNvPr id="0" name=""/>
        <dsp:cNvSpPr/>
      </dsp:nvSpPr>
      <dsp:spPr>
        <a:xfrm>
          <a:off x="0" y="3335600"/>
          <a:ext cx="7776864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9F439B8-6E1B-40C9-9B35-0C80CABF0A7E}">
      <dsp:nvSpPr>
        <dsp:cNvPr id="0" name=""/>
        <dsp:cNvSpPr/>
      </dsp:nvSpPr>
      <dsp:spPr>
        <a:xfrm>
          <a:off x="388843" y="3188000"/>
          <a:ext cx="5443804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latin typeface="Calibri" pitchFamily="34" charset="0"/>
            </a:rPr>
            <a:t>ÇELİK YÜN ÜRETİMİ ( OTOMOTİV SEKTÖRÜ, TEMİZLİK MALZEMELERİ )</a:t>
          </a:r>
          <a:endParaRPr lang="tr-TR" sz="140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403253" y="3202410"/>
        <a:ext cx="5414984" cy="26638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6AB06-F1D8-4ACD-A3FF-73530285CE87}">
      <dsp:nvSpPr>
        <dsp:cNvPr id="0" name=""/>
        <dsp:cNvSpPr/>
      </dsp:nvSpPr>
      <dsp:spPr>
        <a:xfrm>
          <a:off x="0" y="0"/>
          <a:ext cx="8352928" cy="25202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/>
            <a:t>Türk özel sektörünün lider yassı çelik ve boru üreticisi Tosyalı Holding ile ileri teknolojiyle üretilen yassı çelik ürünlerinde Japonya’nın lider şirketlerinden </a:t>
          </a:r>
          <a:r>
            <a:rPr lang="tr-TR" sz="2800" b="1" kern="1200" dirty="0" err="1" smtClean="0"/>
            <a:t>Toyo</a:t>
          </a:r>
          <a:r>
            <a:rPr lang="tr-TR" sz="2800" b="1" kern="1200" dirty="0" smtClean="0"/>
            <a:t> </a:t>
          </a:r>
          <a:r>
            <a:rPr lang="tr-TR" sz="2800" b="1" kern="1200" dirty="0" err="1" smtClean="0"/>
            <a:t>Kohan</a:t>
          </a:r>
          <a:r>
            <a:rPr lang="tr-TR" sz="2800" b="1" kern="1200" dirty="0" smtClean="0"/>
            <a:t> Co. arasında ortak firma </a:t>
          </a:r>
          <a:r>
            <a:rPr lang="tr-TR" sz="2800" b="1" u="sng" kern="1200" dirty="0" smtClean="0"/>
            <a:t>Tosyalı </a:t>
          </a:r>
          <a:r>
            <a:rPr lang="tr-TR" sz="2800" b="1" u="sng" kern="1200" dirty="0" err="1" smtClean="0"/>
            <a:t>Toyo</a:t>
          </a:r>
          <a:r>
            <a:rPr lang="tr-TR" sz="2800" b="1" u="sng" kern="1200" dirty="0" smtClean="0"/>
            <a:t> Çelik A.Ş.</a:t>
          </a:r>
          <a:r>
            <a:rPr lang="tr-TR" sz="2800" b="1" u="none" kern="1200" dirty="0" smtClean="0"/>
            <a:t>  ismi altında kurulmuştur. </a:t>
          </a:r>
          <a:endParaRPr lang="en-US" sz="2800" b="1" i="0" u="sng" kern="1200" baseline="0" dirty="0"/>
        </a:p>
      </dsp:txBody>
      <dsp:txXfrm>
        <a:off x="73816" y="73816"/>
        <a:ext cx="8205296" cy="237264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2A6A1-7A29-4812-ADE5-818398A4A611}">
      <dsp:nvSpPr>
        <dsp:cNvPr id="0" name=""/>
        <dsp:cNvSpPr/>
      </dsp:nvSpPr>
      <dsp:spPr>
        <a:xfrm>
          <a:off x="0" y="718201"/>
          <a:ext cx="7175920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- Yüksek Kalitede Yassı Çelik Üretimi</a:t>
          </a:r>
          <a:endParaRPr lang="tr-TR" sz="2400" b="1" kern="1200" dirty="0"/>
        </a:p>
      </dsp:txBody>
      <dsp:txXfrm>
        <a:off x="59399" y="777600"/>
        <a:ext cx="7057122" cy="1098002"/>
      </dsp:txXfrm>
    </dsp:sp>
    <dsp:sp modelId="{E8C9DA74-913E-4EC6-9E8B-812EB74479E1}">
      <dsp:nvSpPr>
        <dsp:cNvPr id="0" name=""/>
        <dsp:cNvSpPr/>
      </dsp:nvSpPr>
      <dsp:spPr>
        <a:xfrm>
          <a:off x="0" y="2122202"/>
          <a:ext cx="7175920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- Fizibilite Çalışmaları Tamamlanmak üzeredir.</a:t>
          </a:r>
          <a:endParaRPr lang="tr-TR" sz="2400" b="1" kern="1200" dirty="0"/>
        </a:p>
      </dsp:txBody>
      <dsp:txXfrm>
        <a:off x="59399" y="2181601"/>
        <a:ext cx="7057122" cy="109800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601AC7-265E-4AF4-85F8-7F0C13F67D67}">
      <dsp:nvSpPr>
        <dsp:cNvPr id="0" name=""/>
        <dsp:cNvSpPr/>
      </dsp:nvSpPr>
      <dsp:spPr>
        <a:xfrm>
          <a:off x="0" y="720079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 Soğuk</a:t>
          </a:r>
          <a:r>
            <a:rPr lang="tr-TR" sz="2400" kern="1200" dirty="0" smtClean="0"/>
            <a:t> </a:t>
          </a:r>
          <a:r>
            <a:rPr lang="tr-TR" sz="2400" b="1" kern="1200" dirty="0" smtClean="0"/>
            <a:t>Sac</a:t>
          </a:r>
          <a:endParaRPr lang="tr-TR" sz="2400" b="1" kern="1200" dirty="0"/>
        </a:p>
      </dsp:txBody>
      <dsp:txXfrm>
        <a:off x="29243" y="749322"/>
        <a:ext cx="7117434" cy="540554"/>
      </dsp:txXfrm>
    </dsp:sp>
    <dsp:sp modelId="{23E9CA22-A332-4AB5-A980-5FB77E3F7746}">
      <dsp:nvSpPr>
        <dsp:cNvPr id="0" name=""/>
        <dsp:cNvSpPr/>
      </dsp:nvSpPr>
      <dsp:spPr>
        <a:xfrm>
          <a:off x="0" y="0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Sıcak ve </a:t>
          </a:r>
          <a:r>
            <a:rPr lang="tr-TR" sz="2400" b="1" kern="1200" dirty="0" err="1" smtClean="0"/>
            <a:t>Asitlenmiş</a:t>
          </a:r>
          <a:r>
            <a:rPr lang="tr-TR" sz="2400" b="1" kern="1200" dirty="0" smtClean="0"/>
            <a:t> Sac </a:t>
          </a:r>
          <a:endParaRPr lang="tr-TR" sz="2400" b="1" kern="1200" dirty="0"/>
        </a:p>
      </dsp:txBody>
      <dsp:txXfrm>
        <a:off x="29243" y="29243"/>
        <a:ext cx="7117434" cy="540554"/>
      </dsp:txXfrm>
    </dsp:sp>
    <dsp:sp modelId="{5AB73EDA-568C-45F2-91F0-28A571866D82}">
      <dsp:nvSpPr>
        <dsp:cNvPr id="0" name=""/>
        <dsp:cNvSpPr/>
      </dsp:nvSpPr>
      <dsp:spPr>
        <a:xfrm>
          <a:off x="0" y="1383481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Galvanizli</a:t>
          </a:r>
          <a:r>
            <a:rPr lang="tr-TR" sz="2400" kern="1200" dirty="0" smtClean="0"/>
            <a:t> </a:t>
          </a:r>
          <a:r>
            <a:rPr lang="tr-TR" sz="2400" b="1" kern="1200" dirty="0" smtClean="0"/>
            <a:t>Sac</a:t>
          </a:r>
          <a:endParaRPr lang="tr-TR" sz="2400" b="1" kern="1200" dirty="0"/>
        </a:p>
      </dsp:txBody>
      <dsp:txXfrm>
        <a:off x="29243" y="1412724"/>
        <a:ext cx="7117434" cy="540554"/>
      </dsp:txXfrm>
    </dsp:sp>
    <dsp:sp modelId="{BF76BB5E-4CA3-4DAC-9860-7B796AFD7E8F}">
      <dsp:nvSpPr>
        <dsp:cNvPr id="0" name=""/>
        <dsp:cNvSpPr/>
      </dsp:nvSpPr>
      <dsp:spPr>
        <a:xfrm>
          <a:off x="0" y="2074681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Boyalı Sac</a:t>
          </a:r>
          <a:endParaRPr lang="tr-TR" sz="2400" b="1" kern="1200" dirty="0"/>
        </a:p>
      </dsp:txBody>
      <dsp:txXfrm>
        <a:off x="29243" y="2103924"/>
        <a:ext cx="7117434" cy="540554"/>
      </dsp:txXfrm>
    </dsp:sp>
    <dsp:sp modelId="{CE88118E-D4B2-4C86-946E-E5B671F7108D}">
      <dsp:nvSpPr>
        <dsp:cNvPr id="0" name=""/>
        <dsp:cNvSpPr/>
      </dsp:nvSpPr>
      <dsp:spPr>
        <a:xfrm>
          <a:off x="0" y="2765881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Lamine</a:t>
          </a:r>
          <a:r>
            <a:rPr lang="tr-TR" sz="2400" kern="1200" dirty="0" smtClean="0"/>
            <a:t> </a:t>
          </a:r>
          <a:r>
            <a:rPr lang="tr-TR" sz="2400" b="1" kern="1200" dirty="0" smtClean="0"/>
            <a:t>Kaplamalı</a:t>
          </a:r>
          <a:r>
            <a:rPr lang="tr-TR" sz="2400" kern="1200" dirty="0" smtClean="0"/>
            <a:t> </a:t>
          </a:r>
          <a:r>
            <a:rPr lang="tr-TR" sz="2400" b="1" kern="1200" dirty="0" smtClean="0"/>
            <a:t>Sac</a:t>
          </a:r>
          <a:endParaRPr lang="tr-TR" sz="2400" b="1" kern="1200" dirty="0"/>
        </a:p>
      </dsp:txBody>
      <dsp:txXfrm>
        <a:off x="29243" y="2795124"/>
        <a:ext cx="7117434" cy="540554"/>
      </dsp:txXfrm>
    </dsp:sp>
    <dsp:sp modelId="{8B52D11C-97A5-44FD-AF45-C101169A06E8}">
      <dsp:nvSpPr>
        <dsp:cNvPr id="0" name=""/>
        <dsp:cNvSpPr/>
      </dsp:nvSpPr>
      <dsp:spPr>
        <a:xfrm>
          <a:off x="0" y="3457081"/>
          <a:ext cx="7175920" cy="599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Kalaylı Teneke</a:t>
          </a:r>
          <a:r>
            <a:rPr lang="tr-TR" sz="2400" kern="1200" dirty="0" smtClean="0"/>
            <a:t> </a:t>
          </a:r>
          <a:endParaRPr lang="tr-TR" sz="2400" b="1" kern="1200" dirty="0"/>
        </a:p>
      </dsp:txBody>
      <dsp:txXfrm>
        <a:off x="29243" y="3486324"/>
        <a:ext cx="7117434" cy="54055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24A2D-023F-464E-A260-6F230A79C122}">
      <dsp:nvSpPr>
        <dsp:cNvPr id="0" name=""/>
        <dsp:cNvSpPr/>
      </dsp:nvSpPr>
      <dsp:spPr>
        <a:xfrm>
          <a:off x="0" y="12531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C550BC-26F5-4824-937D-2D3CAF6213D6}">
      <dsp:nvSpPr>
        <dsp:cNvPr id="0" name=""/>
        <dsp:cNvSpPr/>
      </dsp:nvSpPr>
      <dsp:spPr>
        <a:xfrm>
          <a:off x="385242" y="2199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AMBALAJ SANAYİ</a:t>
          </a:r>
        </a:p>
      </dsp:txBody>
      <dsp:txXfrm>
        <a:off x="395329" y="32079"/>
        <a:ext cx="5373225" cy="186466"/>
      </dsp:txXfrm>
    </dsp:sp>
    <dsp:sp modelId="{804DE1DC-8738-4215-9853-71A49720B0B8}">
      <dsp:nvSpPr>
        <dsp:cNvPr id="0" name=""/>
        <dsp:cNvSpPr/>
      </dsp:nvSpPr>
      <dsp:spPr>
        <a:xfrm>
          <a:off x="0" y="44283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FA52EA9-0A01-455E-9AA0-3740F44739B0}">
      <dsp:nvSpPr>
        <dsp:cNvPr id="0" name=""/>
        <dsp:cNvSpPr/>
      </dsp:nvSpPr>
      <dsp:spPr>
        <a:xfrm>
          <a:off x="385242" y="33951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BEYAZ EŞYA</a:t>
          </a:r>
        </a:p>
      </dsp:txBody>
      <dsp:txXfrm>
        <a:off x="395329" y="349599"/>
        <a:ext cx="5373225" cy="186466"/>
      </dsp:txXfrm>
    </dsp:sp>
    <dsp:sp modelId="{6BEE3E64-C8D0-440C-B2A3-C360E7DB3F73}">
      <dsp:nvSpPr>
        <dsp:cNvPr id="0" name=""/>
        <dsp:cNvSpPr/>
      </dsp:nvSpPr>
      <dsp:spPr>
        <a:xfrm>
          <a:off x="0" y="76035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57427A3-30DF-456F-A85C-1F9BB3CE5A34}">
      <dsp:nvSpPr>
        <dsp:cNvPr id="0" name=""/>
        <dsp:cNvSpPr/>
      </dsp:nvSpPr>
      <dsp:spPr>
        <a:xfrm>
          <a:off x="385242" y="65703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PANEL RAYATÖR</a:t>
          </a:r>
        </a:p>
      </dsp:txBody>
      <dsp:txXfrm>
        <a:off x="395329" y="667119"/>
        <a:ext cx="5373225" cy="186466"/>
      </dsp:txXfrm>
    </dsp:sp>
    <dsp:sp modelId="{3F4EEBB6-59AF-4B42-B121-CBB4CB6289BE}">
      <dsp:nvSpPr>
        <dsp:cNvPr id="0" name=""/>
        <dsp:cNvSpPr/>
      </dsp:nvSpPr>
      <dsp:spPr>
        <a:xfrm>
          <a:off x="0" y="107787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B8B4B6-10D4-48A1-8379-A91DEE8F024A}">
      <dsp:nvSpPr>
        <dsp:cNvPr id="0" name=""/>
        <dsp:cNvSpPr/>
      </dsp:nvSpPr>
      <dsp:spPr>
        <a:xfrm>
          <a:off x="385242" y="97455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GEMİ SANAYİ </a:t>
          </a:r>
        </a:p>
      </dsp:txBody>
      <dsp:txXfrm>
        <a:off x="395329" y="984639"/>
        <a:ext cx="5373225" cy="186466"/>
      </dsp:txXfrm>
    </dsp:sp>
    <dsp:sp modelId="{4ADBF483-2FF6-437A-97F8-6D834BDC2CBF}">
      <dsp:nvSpPr>
        <dsp:cNvPr id="0" name=""/>
        <dsp:cNvSpPr/>
      </dsp:nvSpPr>
      <dsp:spPr>
        <a:xfrm>
          <a:off x="0" y="139539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51A6CF-985C-48FD-9938-2D199AD17FDF}">
      <dsp:nvSpPr>
        <dsp:cNvPr id="0" name=""/>
        <dsp:cNvSpPr/>
      </dsp:nvSpPr>
      <dsp:spPr>
        <a:xfrm>
          <a:off x="385242" y="129207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YAPI ÇELİKLERİ</a:t>
          </a:r>
        </a:p>
      </dsp:txBody>
      <dsp:txXfrm>
        <a:off x="395329" y="1302159"/>
        <a:ext cx="5373225" cy="186466"/>
      </dsp:txXfrm>
    </dsp:sp>
    <dsp:sp modelId="{9219CA68-D198-4BAE-A9F6-1FB9C3CEBB57}">
      <dsp:nvSpPr>
        <dsp:cNvPr id="0" name=""/>
        <dsp:cNvSpPr/>
      </dsp:nvSpPr>
      <dsp:spPr>
        <a:xfrm>
          <a:off x="0" y="171291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0FEA398-B56D-4CB8-B1B0-5E5FD4AA715C}">
      <dsp:nvSpPr>
        <dsp:cNvPr id="0" name=""/>
        <dsp:cNvSpPr/>
      </dsp:nvSpPr>
      <dsp:spPr>
        <a:xfrm>
          <a:off x="385242" y="160959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smtClean="0">
              <a:solidFill>
                <a:schemeClr val="bg1"/>
              </a:solidFill>
              <a:latin typeface="Calibri" pitchFamily="34" charset="0"/>
            </a:rPr>
            <a:t>SANDİVİÇ PANEL</a:t>
          </a:r>
          <a:endParaRPr lang="tr-TR" sz="1600" kern="1200" dirty="0" smtClean="0">
            <a:solidFill>
              <a:schemeClr val="bg1"/>
            </a:solidFill>
            <a:latin typeface="Calibri" pitchFamily="34" charset="0"/>
          </a:endParaRPr>
        </a:p>
      </dsp:txBody>
      <dsp:txXfrm>
        <a:off x="395329" y="1619679"/>
        <a:ext cx="5373225" cy="186466"/>
      </dsp:txXfrm>
    </dsp:sp>
    <dsp:sp modelId="{FECDB790-64F5-42E9-85A3-B9C2A942B96A}">
      <dsp:nvSpPr>
        <dsp:cNvPr id="0" name=""/>
        <dsp:cNvSpPr/>
      </dsp:nvSpPr>
      <dsp:spPr>
        <a:xfrm>
          <a:off x="0" y="203043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6B530C-A78E-4D4D-A773-3BF6AFC188E4}">
      <dsp:nvSpPr>
        <dsp:cNvPr id="0" name=""/>
        <dsp:cNvSpPr/>
      </dsp:nvSpPr>
      <dsp:spPr>
        <a:xfrm>
          <a:off x="385242" y="192711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KARA VE DEMİRYOLU ARAÇLARI</a:t>
          </a:r>
        </a:p>
      </dsp:txBody>
      <dsp:txXfrm>
        <a:off x="395329" y="1937199"/>
        <a:ext cx="5373225" cy="186466"/>
      </dsp:txXfrm>
    </dsp:sp>
    <dsp:sp modelId="{A588CBC5-823E-42C2-B09B-A0CC5073F44E}">
      <dsp:nvSpPr>
        <dsp:cNvPr id="0" name=""/>
        <dsp:cNvSpPr/>
      </dsp:nvSpPr>
      <dsp:spPr>
        <a:xfrm>
          <a:off x="0" y="234795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F94EBD-48DB-436E-9DCD-8F676F0C2868}">
      <dsp:nvSpPr>
        <dsp:cNvPr id="0" name=""/>
        <dsp:cNvSpPr/>
      </dsp:nvSpPr>
      <dsp:spPr>
        <a:xfrm>
          <a:off x="385242" y="224463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OTOMOTİV YAN SANAYİİ</a:t>
          </a:r>
        </a:p>
      </dsp:txBody>
      <dsp:txXfrm>
        <a:off x="395329" y="2254719"/>
        <a:ext cx="5373225" cy="186466"/>
      </dsp:txXfrm>
    </dsp:sp>
    <dsp:sp modelId="{ACB161A4-761E-4125-B896-CC3BDAD038F6}">
      <dsp:nvSpPr>
        <dsp:cNvPr id="0" name=""/>
        <dsp:cNvSpPr/>
      </dsp:nvSpPr>
      <dsp:spPr>
        <a:xfrm>
          <a:off x="0" y="266547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AEFC85-E06D-4687-95F3-F5BBEEE1A34C}">
      <dsp:nvSpPr>
        <dsp:cNvPr id="0" name=""/>
        <dsp:cNvSpPr/>
      </dsp:nvSpPr>
      <dsp:spPr>
        <a:xfrm>
          <a:off x="385242" y="256215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smtClean="0">
              <a:solidFill>
                <a:schemeClr val="bg1"/>
              </a:solidFill>
              <a:latin typeface="Calibri" pitchFamily="34" charset="0"/>
            </a:rPr>
            <a:t>İŞ MAKİNALARI</a:t>
          </a:r>
          <a:endParaRPr lang="tr-TR" sz="1600" kern="1200" dirty="0" smtClean="0">
            <a:solidFill>
              <a:schemeClr val="bg1"/>
            </a:solidFill>
            <a:latin typeface="Calibri" pitchFamily="34" charset="0"/>
          </a:endParaRPr>
        </a:p>
      </dsp:txBody>
      <dsp:txXfrm>
        <a:off x="395329" y="2572239"/>
        <a:ext cx="5373225" cy="186466"/>
      </dsp:txXfrm>
    </dsp:sp>
    <dsp:sp modelId="{933D4765-7CA8-433F-970C-77CE26E2E28A}">
      <dsp:nvSpPr>
        <dsp:cNvPr id="0" name=""/>
        <dsp:cNvSpPr/>
      </dsp:nvSpPr>
      <dsp:spPr>
        <a:xfrm>
          <a:off x="0" y="298299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FCBF27E-E00B-4C9D-9A3F-3EF9DF6AC406}">
      <dsp:nvSpPr>
        <dsp:cNvPr id="0" name=""/>
        <dsp:cNvSpPr/>
      </dsp:nvSpPr>
      <dsp:spPr>
        <a:xfrm>
          <a:off x="385242" y="2879672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MAKİNE PARÇALARI İMALATI</a:t>
          </a:r>
        </a:p>
      </dsp:txBody>
      <dsp:txXfrm>
        <a:off x="395329" y="2889759"/>
        <a:ext cx="5373225" cy="186466"/>
      </dsp:txXfrm>
    </dsp:sp>
    <dsp:sp modelId="{86C3F93D-3672-4D49-A966-0A3669F8E05A}">
      <dsp:nvSpPr>
        <dsp:cNvPr id="0" name=""/>
        <dsp:cNvSpPr/>
      </dsp:nvSpPr>
      <dsp:spPr>
        <a:xfrm>
          <a:off x="0" y="330051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F83AE1-5249-4777-8966-639B97146DDB}">
      <dsp:nvSpPr>
        <dsp:cNvPr id="0" name=""/>
        <dsp:cNvSpPr/>
      </dsp:nvSpPr>
      <dsp:spPr>
        <a:xfrm>
          <a:off x="385242" y="3197191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BASINÇLI KAPLAR VE KAZANLAR</a:t>
          </a:r>
        </a:p>
      </dsp:txBody>
      <dsp:txXfrm>
        <a:off x="395329" y="3207278"/>
        <a:ext cx="5373225" cy="186466"/>
      </dsp:txXfrm>
    </dsp:sp>
    <dsp:sp modelId="{46B81543-42E6-4F59-A5FB-8EBA265FBC48}">
      <dsp:nvSpPr>
        <dsp:cNvPr id="0" name=""/>
        <dsp:cNvSpPr/>
      </dsp:nvSpPr>
      <dsp:spPr>
        <a:xfrm>
          <a:off x="0" y="3618032"/>
          <a:ext cx="7704856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145D8-ADA1-4038-8E42-C5B532064F1B}">
      <dsp:nvSpPr>
        <dsp:cNvPr id="0" name=""/>
        <dsp:cNvSpPr/>
      </dsp:nvSpPr>
      <dsp:spPr>
        <a:xfrm>
          <a:off x="385242" y="3514711"/>
          <a:ext cx="5393399" cy="2066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TARIM MAKİNALARI</a:t>
          </a:r>
          <a:endParaRPr lang="tr-TR" sz="1600" kern="1200" dirty="0">
            <a:solidFill>
              <a:schemeClr val="bg1"/>
            </a:solidFill>
          </a:endParaRPr>
        </a:p>
      </dsp:txBody>
      <dsp:txXfrm>
        <a:off x="395329" y="3524798"/>
        <a:ext cx="5373225" cy="18646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B2450-FA6D-4D45-895D-F35E30F139FE}">
      <dsp:nvSpPr>
        <dsp:cNvPr id="0" name=""/>
        <dsp:cNvSpPr/>
      </dsp:nvSpPr>
      <dsp:spPr>
        <a:xfrm>
          <a:off x="0" y="0"/>
          <a:ext cx="8712968" cy="104544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latin typeface="Tahoma" pitchFamily="34" charset="0"/>
              <a:cs typeface="Arial" charset="0"/>
            </a:rPr>
            <a:t>1,3 Milyon ton kapasiteli inşaat demiri entegre tesisi .</a:t>
          </a:r>
          <a:endParaRPr lang="tr-TR" sz="2400" b="1" kern="1200" dirty="0"/>
        </a:p>
      </dsp:txBody>
      <dsp:txXfrm>
        <a:off x="51034" y="51034"/>
        <a:ext cx="8610900" cy="943375"/>
      </dsp:txXfrm>
    </dsp:sp>
    <dsp:sp modelId="{CCF987B0-9E93-4C7D-A2CF-E5105B73D6C7}">
      <dsp:nvSpPr>
        <dsp:cNvPr id="0" name=""/>
        <dsp:cNvSpPr/>
      </dsp:nvSpPr>
      <dsp:spPr>
        <a:xfrm>
          <a:off x="0" y="1232713"/>
          <a:ext cx="8712968" cy="106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latin typeface="Tahoma" pitchFamily="34" charset="0"/>
              <a:cs typeface="Arial" charset="0"/>
            </a:rPr>
            <a:t>2013 İtibari ile Üretime Başlanacaktır</a:t>
          </a:r>
          <a:r>
            <a:rPr lang="tr-TR" sz="2400" b="1" kern="1200" dirty="0" smtClean="0"/>
            <a:t>. </a:t>
          </a:r>
          <a:endParaRPr lang="tr-TR" sz="2400" b="1" kern="1200" dirty="0"/>
        </a:p>
      </dsp:txBody>
      <dsp:txXfrm>
        <a:off x="52089" y="1284802"/>
        <a:ext cx="8608790" cy="962862"/>
      </dsp:txXfrm>
    </dsp:sp>
    <dsp:sp modelId="{5569C397-CC91-48E6-821E-542A7A6F56AC}">
      <dsp:nvSpPr>
        <dsp:cNvPr id="0" name=""/>
        <dsp:cNvSpPr/>
      </dsp:nvSpPr>
      <dsp:spPr>
        <a:xfrm>
          <a:off x="0" y="2447545"/>
          <a:ext cx="8712968" cy="106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latin typeface="Tahoma" pitchFamily="34" charset="0"/>
              <a:cs typeface="Arial" charset="0"/>
            </a:rPr>
            <a:t> Cezayir’de yapılan en büyük özel sektör yatırımı.</a:t>
          </a:r>
          <a:endParaRPr lang="tr-TR" sz="2400" b="1" kern="1200" dirty="0"/>
        </a:p>
      </dsp:txBody>
      <dsp:txXfrm>
        <a:off x="52089" y="2499634"/>
        <a:ext cx="8608790" cy="962862"/>
      </dsp:txXfrm>
    </dsp:sp>
    <dsp:sp modelId="{8B5BEAF4-D914-4965-A6B2-EE4A826ADB09}">
      <dsp:nvSpPr>
        <dsp:cNvPr id="0" name=""/>
        <dsp:cNvSpPr/>
      </dsp:nvSpPr>
      <dsp:spPr>
        <a:xfrm>
          <a:off x="0" y="3678745"/>
          <a:ext cx="8712968" cy="106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latin typeface="Tahoma" pitchFamily="34" charset="0"/>
              <a:cs typeface="Arial" charset="0"/>
            </a:rPr>
            <a:t> 500.000.000 USD yatırım bütçesi.</a:t>
          </a:r>
          <a:endParaRPr lang="tr-TR" sz="2400" b="1" kern="1200" dirty="0">
            <a:latin typeface="Tahoma" pitchFamily="34" charset="0"/>
            <a:cs typeface="Arial" charset="0"/>
          </a:endParaRPr>
        </a:p>
      </dsp:txBody>
      <dsp:txXfrm>
        <a:off x="52089" y="3730834"/>
        <a:ext cx="8608790" cy="962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BB517-58CE-48EF-96C0-D2B39A0EA51C}">
      <dsp:nvSpPr>
        <dsp:cNvPr id="0" name=""/>
        <dsp:cNvSpPr/>
      </dsp:nvSpPr>
      <dsp:spPr>
        <a:xfrm>
          <a:off x="0" y="833235"/>
          <a:ext cx="7920880" cy="71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>
              <a:latin typeface="Tahoma" pitchFamily="34" charset="0"/>
              <a:cs typeface="Arial" charset="0"/>
            </a:rPr>
            <a:t>1952 ; Kuruluş </a:t>
          </a:r>
        </a:p>
      </dsp:txBody>
      <dsp:txXfrm>
        <a:off x="35125" y="868360"/>
        <a:ext cx="7850630" cy="649299"/>
      </dsp:txXfrm>
    </dsp:sp>
    <dsp:sp modelId="{4BFD8194-0820-4794-B8C1-ADDB846C34AF}">
      <dsp:nvSpPr>
        <dsp:cNvPr id="0" name=""/>
        <dsp:cNvSpPr/>
      </dsp:nvSpPr>
      <dsp:spPr>
        <a:xfrm>
          <a:off x="0" y="1613514"/>
          <a:ext cx="7920880" cy="71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>
              <a:latin typeface="Tahoma" pitchFamily="34" charset="0"/>
              <a:cs typeface="Arial" charset="0"/>
            </a:rPr>
            <a:t>1988 ; TOSYALI Metal Ticaret Şti.</a:t>
          </a:r>
        </a:p>
      </dsp:txBody>
      <dsp:txXfrm>
        <a:off x="35125" y="1648639"/>
        <a:ext cx="7850630" cy="649299"/>
      </dsp:txXfrm>
    </dsp:sp>
    <dsp:sp modelId="{EC838341-7C57-4DE6-8FC9-E9E22A5A0B50}">
      <dsp:nvSpPr>
        <dsp:cNvPr id="0" name=""/>
        <dsp:cNvSpPr/>
      </dsp:nvSpPr>
      <dsp:spPr>
        <a:xfrm>
          <a:off x="0" y="2419464"/>
          <a:ext cx="7920880" cy="71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>
              <a:latin typeface="Tahoma" pitchFamily="34" charset="0"/>
              <a:cs typeface="Arial" charset="0"/>
            </a:rPr>
            <a:t>1996 ; TOSYALI Demir ve Çelik San. A.Ş.</a:t>
          </a:r>
        </a:p>
      </dsp:txBody>
      <dsp:txXfrm>
        <a:off x="35125" y="2454589"/>
        <a:ext cx="7850630" cy="649299"/>
      </dsp:txXfrm>
    </dsp:sp>
    <dsp:sp modelId="{677C280C-CC33-46E7-87DB-D432083CA3B9}">
      <dsp:nvSpPr>
        <dsp:cNvPr id="0" name=""/>
        <dsp:cNvSpPr/>
      </dsp:nvSpPr>
      <dsp:spPr>
        <a:xfrm>
          <a:off x="0" y="3225413"/>
          <a:ext cx="7920880" cy="71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>
              <a:latin typeface="Tahoma" pitchFamily="34" charset="0"/>
              <a:cs typeface="Arial" charset="0"/>
            </a:rPr>
            <a:t>1998 ; TOSÇELİK Profil ve Sac Endüstrisi A.Ş. </a:t>
          </a:r>
        </a:p>
      </dsp:txBody>
      <dsp:txXfrm>
        <a:off x="35125" y="3260538"/>
        <a:ext cx="7850630" cy="64929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73EDA-568C-45F2-91F0-28A571866D82}">
      <dsp:nvSpPr>
        <dsp:cNvPr id="0" name=""/>
        <dsp:cNvSpPr/>
      </dsp:nvSpPr>
      <dsp:spPr>
        <a:xfrm>
          <a:off x="0" y="0"/>
          <a:ext cx="7103913" cy="57589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1.200 MW ÜRETİM KAPASİTELİ  TERMİK</a:t>
          </a:r>
          <a:r>
            <a:rPr lang="tr-TR" sz="2400" kern="1200" dirty="0" smtClean="0"/>
            <a:t>  </a:t>
          </a:r>
          <a:r>
            <a:rPr lang="tr-TR" sz="2400" b="1" kern="1200" dirty="0" smtClean="0"/>
            <a:t>SANTRAL </a:t>
          </a:r>
          <a:r>
            <a:rPr lang="tr-TR" sz="2400" kern="1200" dirty="0" smtClean="0"/>
            <a:t> </a:t>
          </a:r>
          <a:endParaRPr lang="tr-TR" sz="2400" b="1" kern="1200" dirty="0"/>
        </a:p>
      </dsp:txBody>
      <dsp:txXfrm>
        <a:off x="28113" y="28113"/>
        <a:ext cx="7047687" cy="51967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F74FD-B1D2-4778-98A6-B1BCA2266F0C}">
      <dsp:nvSpPr>
        <dsp:cNvPr id="0" name=""/>
        <dsp:cNvSpPr/>
      </dsp:nvSpPr>
      <dsp:spPr>
        <a:xfrm>
          <a:off x="0" y="0"/>
          <a:ext cx="1656184" cy="165618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DB65ED-0710-4E51-B744-8022F3DEA155}">
      <dsp:nvSpPr>
        <dsp:cNvPr id="0" name=""/>
        <dsp:cNvSpPr/>
      </dsp:nvSpPr>
      <dsp:spPr>
        <a:xfrm>
          <a:off x="828092" y="0"/>
          <a:ext cx="6491844" cy="16561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DİKEY ENTEGRASYON  </a:t>
          </a:r>
          <a:endParaRPr lang="tr-TR" sz="1800" b="1" kern="1200" dirty="0"/>
        </a:p>
      </dsp:txBody>
      <dsp:txXfrm>
        <a:off x="828092" y="0"/>
        <a:ext cx="6491844" cy="496856"/>
      </dsp:txXfrm>
    </dsp:sp>
    <dsp:sp modelId="{48CD4E22-9C9D-46C8-83E2-7AF9DCE6CA76}">
      <dsp:nvSpPr>
        <dsp:cNvPr id="0" name=""/>
        <dsp:cNvSpPr/>
      </dsp:nvSpPr>
      <dsp:spPr>
        <a:xfrm>
          <a:off x="289832" y="496856"/>
          <a:ext cx="1076518" cy="107651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1B5384-6276-4D92-A475-6AC051EAC219}">
      <dsp:nvSpPr>
        <dsp:cNvPr id="0" name=""/>
        <dsp:cNvSpPr/>
      </dsp:nvSpPr>
      <dsp:spPr>
        <a:xfrm>
          <a:off x="828092" y="496856"/>
          <a:ext cx="6491844" cy="10765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ENERJİ GÜVENLİĞİ</a:t>
          </a:r>
          <a:endParaRPr lang="tr-TR" sz="1800" kern="1200" dirty="0"/>
        </a:p>
      </dsp:txBody>
      <dsp:txXfrm>
        <a:off x="828092" y="496856"/>
        <a:ext cx="6491844" cy="496854"/>
      </dsp:txXfrm>
    </dsp:sp>
    <dsp:sp modelId="{5DFAC001-85E5-4D1B-89B0-30629F89FAA0}">
      <dsp:nvSpPr>
        <dsp:cNvPr id="0" name=""/>
        <dsp:cNvSpPr/>
      </dsp:nvSpPr>
      <dsp:spPr>
        <a:xfrm>
          <a:off x="579664" y="993710"/>
          <a:ext cx="496854" cy="49685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4515E6-7555-49EA-B44A-D7A3DF16A2F5}">
      <dsp:nvSpPr>
        <dsp:cNvPr id="0" name=""/>
        <dsp:cNvSpPr/>
      </dsp:nvSpPr>
      <dsp:spPr>
        <a:xfrm>
          <a:off x="828092" y="993710"/>
          <a:ext cx="6491844" cy="4968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DÜŞÜK MAALİYET VE  MÜŞTERİLERE SUNULAN YÜKSEK DEĞER </a:t>
          </a:r>
          <a:endParaRPr lang="tr-TR" sz="1800" kern="1200" dirty="0"/>
        </a:p>
      </dsp:txBody>
      <dsp:txXfrm>
        <a:off x="828092" y="993710"/>
        <a:ext cx="6491844" cy="49685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B96B1F-EABB-46FC-B93F-D86F963549A2}">
      <dsp:nvSpPr>
        <dsp:cNvPr id="0" name=""/>
        <dsp:cNvSpPr/>
      </dsp:nvSpPr>
      <dsp:spPr>
        <a:xfrm>
          <a:off x="0" y="0"/>
          <a:ext cx="1656184" cy="165618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6DC8B5-1E3C-4ED8-8BC8-B38E9AE3D161}">
      <dsp:nvSpPr>
        <dsp:cNvPr id="0" name=""/>
        <dsp:cNvSpPr/>
      </dsp:nvSpPr>
      <dsp:spPr>
        <a:xfrm>
          <a:off x="828092" y="0"/>
          <a:ext cx="6491844" cy="16561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>
              <a:solidFill>
                <a:prstClr val="black"/>
              </a:solidFill>
              <a:latin typeface="Calibri" pitchFamily="34" charset="0"/>
            </a:rPr>
            <a:t>BÖLGENİN EN YÜKSEK KAPASİTELİ LİMANI OLACAKTIR.</a:t>
          </a:r>
        </a:p>
      </dsp:txBody>
      <dsp:txXfrm>
        <a:off x="828092" y="0"/>
        <a:ext cx="6491844" cy="351939"/>
      </dsp:txXfrm>
    </dsp:sp>
    <dsp:sp modelId="{9439B898-941D-40AC-A2AE-DC34FE5B3D67}">
      <dsp:nvSpPr>
        <dsp:cNvPr id="0" name=""/>
        <dsp:cNvSpPr/>
      </dsp:nvSpPr>
      <dsp:spPr>
        <a:xfrm>
          <a:off x="217374" y="351939"/>
          <a:ext cx="1221435" cy="122143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1E2C28-B453-413A-AE9B-4BB32A104EC9}">
      <dsp:nvSpPr>
        <dsp:cNvPr id="0" name=""/>
        <dsp:cNvSpPr/>
      </dsp:nvSpPr>
      <dsp:spPr>
        <a:xfrm>
          <a:off x="828092" y="351939"/>
          <a:ext cx="6491844" cy="12214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>
              <a:solidFill>
                <a:prstClr val="black"/>
              </a:solidFill>
              <a:latin typeface="Calibri" pitchFamily="34" charset="0"/>
            </a:rPr>
            <a:t>KATI,SIVI VE GAZ METARYALLERİN DÖKME TAŞINMASINDA 3NCÜ ŞAHISLARA HİZMET VERİLERECEKTİR . </a:t>
          </a:r>
        </a:p>
      </dsp:txBody>
      <dsp:txXfrm>
        <a:off x="828092" y="351939"/>
        <a:ext cx="6491844" cy="351939"/>
      </dsp:txXfrm>
    </dsp:sp>
    <dsp:sp modelId="{612C931B-906F-41A7-90F1-FA2E259E07FB}">
      <dsp:nvSpPr>
        <dsp:cNvPr id="0" name=""/>
        <dsp:cNvSpPr/>
      </dsp:nvSpPr>
      <dsp:spPr>
        <a:xfrm>
          <a:off x="434748" y="703878"/>
          <a:ext cx="786687" cy="78668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E0B80F-E989-4864-BE9C-3E306A41D6E9}">
      <dsp:nvSpPr>
        <dsp:cNvPr id="0" name=""/>
        <dsp:cNvSpPr/>
      </dsp:nvSpPr>
      <dsp:spPr>
        <a:xfrm>
          <a:off x="828092" y="703878"/>
          <a:ext cx="6491844" cy="7866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>
              <a:solidFill>
                <a:prstClr val="black"/>
              </a:solidFill>
              <a:latin typeface="Calibri" pitchFamily="34" charset="0"/>
            </a:rPr>
            <a:t>KONTEYNIR İLE YÜKLEME YAPILACAKTIR. </a:t>
          </a:r>
        </a:p>
      </dsp:txBody>
      <dsp:txXfrm>
        <a:off x="828092" y="703878"/>
        <a:ext cx="6491844" cy="351939"/>
      </dsp:txXfrm>
    </dsp:sp>
    <dsp:sp modelId="{55688CF4-28F9-43E9-A94A-B0F5E76C20AB}">
      <dsp:nvSpPr>
        <dsp:cNvPr id="0" name=""/>
        <dsp:cNvSpPr/>
      </dsp:nvSpPr>
      <dsp:spPr>
        <a:xfrm>
          <a:off x="652122" y="1055817"/>
          <a:ext cx="351939" cy="35193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6F1926-BECF-45BE-AEBA-EBBABFD986A1}">
      <dsp:nvSpPr>
        <dsp:cNvPr id="0" name=""/>
        <dsp:cNvSpPr/>
      </dsp:nvSpPr>
      <dsp:spPr>
        <a:xfrm>
          <a:off x="828092" y="1055817"/>
          <a:ext cx="6491844" cy="3519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>
              <a:solidFill>
                <a:prstClr val="black"/>
              </a:solidFill>
              <a:latin typeface="Calibri" pitchFamily="34" charset="0"/>
            </a:rPr>
            <a:t>BU LİMAN İLE BÖLGEMİZ KOBİ’LERİNE STOKSAHALARINDAN TESLİM ALIP SON SEVK NOKTASINA KADAR  SERVİS VERİLECEK VE DÜNYANIN HER NOKTASINA ULAŞMALARI SAĞLANACAKTIR.</a:t>
          </a:r>
        </a:p>
      </dsp:txBody>
      <dsp:txXfrm>
        <a:off x="828092" y="1055817"/>
        <a:ext cx="6491844" cy="351939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73EDA-568C-45F2-91F0-28A571866D82}">
      <dsp:nvSpPr>
        <dsp:cNvPr id="0" name=""/>
        <dsp:cNvSpPr/>
      </dsp:nvSpPr>
      <dsp:spPr>
        <a:xfrm>
          <a:off x="0" y="0"/>
          <a:ext cx="8424936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YENİ YATIRIMLARIMIZIN BÖLGE EKONOMİLERİNE KATKISI </a:t>
          </a:r>
          <a:endParaRPr lang="tr-TR" sz="2400" b="1" kern="1200" dirty="0"/>
        </a:p>
      </dsp:txBody>
      <dsp:txXfrm>
        <a:off x="59399" y="59399"/>
        <a:ext cx="8306138" cy="109800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24A2D-023F-464E-A260-6F230A79C122}">
      <dsp:nvSpPr>
        <dsp:cNvPr id="0" name=""/>
        <dsp:cNvSpPr/>
      </dsp:nvSpPr>
      <dsp:spPr>
        <a:xfrm>
          <a:off x="0" y="325078"/>
          <a:ext cx="770485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C550BC-26F5-4824-937D-2D3CAF6213D6}">
      <dsp:nvSpPr>
        <dsp:cNvPr id="0" name=""/>
        <dsp:cNvSpPr/>
      </dsp:nvSpPr>
      <dsp:spPr>
        <a:xfrm>
          <a:off x="385242" y="46769"/>
          <a:ext cx="5393399" cy="51446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İSTİHTAM (DOĞRUDAN VE DOLAYLI )</a:t>
          </a:r>
        </a:p>
      </dsp:txBody>
      <dsp:txXfrm>
        <a:off x="410356" y="71883"/>
        <a:ext cx="5343171" cy="464241"/>
      </dsp:txXfrm>
    </dsp:sp>
    <dsp:sp modelId="{DF838400-6138-4F18-8F48-D63967CB5183}">
      <dsp:nvSpPr>
        <dsp:cNvPr id="0" name=""/>
        <dsp:cNvSpPr/>
      </dsp:nvSpPr>
      <dsp:spPr>
        <a:xfrm>
          <a:off x="0" y="1050838"/>
          <a:ext cx="770485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5CF59B-7D6E-46F1-8103-53915E31927B}">
      <dsp:nvSpPr>
        <dsp:cNvPr id="0" name=""/>
        <dsp:cNvSpPr/>
      </dsp:nvSpPr>
      <dsp:spPr>
        <a:xfrm>
          <a:off x="385242" y="814678"/>
          <a:ext cx="5393399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TEDARİKÇİ OLDUĞUMUZ SEKTÖRLER </a:t>
          </a:r>
        </a:p>
      </dsp:txBody>
      <dsp:txXfrm>
        <a:off x="408299" y="837735"/>
        <a:ext cx="5347285" cy="426206"/>
      </dsp:txXfrm>
    </dsp:sp>
    <dsp:sp modelId="{96E47952-933F-427C-9C1C-3413FC89E50F}">
      <dsp:nvSpPr>
        <dsp:cNvPr id="0" name=""/>
        <dsp:cNvSpPr/>
      </dsp:nvSpPr>
      <dsp:spPr>
        <a:xfrm>
          <a:off x="0" y="1776598"/>
          <a:ext cx="770485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0C39951-0042-48EC-8426-DDE3C720D9B2}">
      <dsp:nvSpPr>
        <dsp:cNvPr id="0" name=""/>
        <dsp:cNvSpPr/>
      </dsp:nvSpPr>
      <dsp:spPr>
        <a:xfrm>
          <a:off x="385242" y="1540438"/>
          <a:ext cx="5393399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GİRDİ SAĞLAYAN SEKTÖRLER</a:t>
          </a:r>
        </a:p>
      </dsp:txBody>
      <dsp:txXfrm>
        <a:off x="408299" y="1563495"/>
        <a:ext cx="5347285" cy="426206"/>
      </dsp:txXfrm>
    </dsp:sp>
    <dsp:sp modelId="{F0022F34-F942-46CD-8B61-33972795D97A}">
      <dsp:nvSpPr>
        <dsp:cNvPr id="0" name=""/>
        <dsp:cNvSpPr/>
      </dsp:nvSpPr>
      <dsp:spPr>
        <a:xfrm>
          <a:off x="0" y="2502358"/>
          <a:ext cx="770485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57734E-7B3A-4FDC-BFD5-3E73C4379506}">
      <dsp:nvSpPr>
        <dsp:cNvPr id="0" name=""/>
        <dsp:cNvSpPr/>
      </dsp:nvSpPr>
      <dsp:spPr>
        <a:xfrm>
          <a:off x="385242" y="2266198"/>
          <a:ext cx="5393399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İHRACATÇI FİRMALARA SAĞLANAN TEDARİK VE HİZMETLER </a:t>
          </a:r>
        </a:p>
      </dsp:txBody>
      <dsp:txXfrm>
        <a:off x="408299" y="2289255"/>
        <a:ext cx="5347285" cy="426206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73EDA-568C-45F2-91F0-28A571866D82}">
      <dsp:nvSpPr>
        <dsp:cNvPr id="0" name=""/>
        <dsp:cNvSpPr/>
      </dsp:nvSpPr>
      <dsp:spPr>
        <a:xfrm>
          <a:off x="0" y="144015"/>
          <a:ext cx="7597775" cy="11863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TOPLAM 347 TEDARİKÇİMİZ İLE AŞAĞIDAKİ ÜRÜN VE SEKTÖRLER BAŞTA OLMAK ÜZERE BÖLGEMİZE KATKIMIZ SÜRMEKTEDİR.</a:t>
          </a:r>
          <a:endParaRPr lang="tr-TR" sz="2400" b="1" kern="1200" dirty="0"/>
        </a:p>
      </dsp:txBody>
      <dsp:txXfrm>
        <a:off x="57914" y="201929"/>
        <a:ext cx="7481947" cy="107054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BC9A2-5866-49F6-A046-86202C332990}">
      <dsp:nvSpPr>
        <dsp:cNvPr id="0" name=""/>
        <dsp:cNvSpPr/>
      </dsp:nvSpPr>
      <dsp:spPr>
        <a:xfrm>
          <a:off x="0" y="330515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60AEE0-2C6E-495B-8734-15B46176E3EA}">
      <dsp:nvSpPr>
        <dsp:cNvPr id="0" name=""/>
        <dsp:cNvSpPr/>
      </dsp:nvSpPr>
      <dsp:spPr>
        <a:xfrm>
          <a:off x="342038" y="2567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bg1"/>
              </a:solidFill>
            </a:rPr>
            <a:t>BAKIM HİZMETLERİ</a:t>
          </a:r>
          <a:endParaRPr lang="tr-TR" sz="1600" b="1" kern="1200" dirty="0">
            <a:solidFill>
              <a:schemeClr val="bg1"/>
            </a:solidFill>
          </a:endParaRPr>
        </a:p>
      </dsp:txBody>
      <dsp:txXfrm>
        <a:off x="349243" y="263920"/>
        <a:ext cx="4774122" cy="133190"/>
      </dsp:txXfrm>
    </dsp:sp>
    <dsp:sp modelId="{2DEA5E26-A0F3-4244-B32B-8C949A724C21}">
      <dsp:nvSpPr>
        <dsp:cNvPr id="0" name=""/>
        <dsp:cNvSpPr/>
      </dsp:nvSpPr>
      <dsp:spPr>
        <a:xfrm>
          <a:off x="0" y="557315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771A248-3E38-42C2-8F12-72F06C644C1A}">
      <dsp:nvSpPr>
        <dsp:cNvPr id="0" name=""/>
        <dsp:cNvSpPr/>
      </dsp:nvSpPr>
      <dsp:spPr>
        <a:xfrm>
          <a:off x="342038" y="4835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BOYA-EPOKSİ</a:t>
          </a:r>
        </a:p>
      </dsp:txBody>
      <dsp:txXfrm>
        <a:off x="349243" y="490720"/>
        <a:ext cx="4774122" cy="133190"/>
      </dsp:txXfrm>
    </dsp:sp>
    <dsp:sp modelId="{67AD3DFE-0E17-4407-86E8-EBDF08F9E018}">
      <dsp:nvSpPr>
        <dsp:cNvPr id="0" name=""/>
        <dsp:cNvSpPr/>
      </dsp:nvSpPr>
      <dsp:spPr>
        <a:xfrm>
          <a:off x="0" y="784115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255B54C-E72F-424F-97E8-B5C54DE1FA68}">
      <dsp:nvSpPr>
        <dsp:cNvPr id="0" name=""/>
        <dsp:cNvSpPr/>
      </dsp:nvSpPr>
      <dsp:spPr>
        <a:xfrm>
          <a:off x="342038" y="7103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KORUYUCU YAĞ</a:t>
          </a:r>
        </a:p>
      </dsp:txBody>
      <dsp:txXfrm>
        <a:off x="349243" y="717520"/>
        <a:ext cx="4774122" cy="133190"/>
      </dsp:txXfrm>
    </dsp:sp>
    <dsp:sp modelId="{8831C215-17B9-4D26-BDFD-99D12DA80409}">
      <dsp:nvSpPr>
        <dsp:cNvPr id="0" name=""/>
        <dsp:cNvSpPr/>
      </dsp:nvSpPr>
      <dsp:spPr>
        <a:xfrm>
          <a:off x="0" y="1010915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56F2FE-4F39-4AB8-86A4-FA08CCB8BBC7}">
      <dsp:nvSpPr>
        <dsp:cNvPr id="0" name=""/>
        <dsp:cNvSpPr/>
      </dsp:nvSpPr>
      <dsp:spPr>
        <a:xfrm>
          <a:off x="342038" y="9371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POLİÜRETEN-POLİETİLEN</a:t>
          </a:r>
        </a:p>
      </dsp:txBody>
      <dsp:txXfrm>
        <a:off x="349243" y="944320"/>
        <a:ext cx="4774122" cy="133190"/>
      </dsp:txXfrm>
    </dsp:sp>
    <dsp:sp modelId="{4F3FB71C-39A1-4476-AABA-8C7B6997A68E}">
      <dsp:nvSpPr>
        <dsp:cNvPr id="0" name=""/>
        <dsp:cNvSpPr/>
      </dsp:nvSpPr>
      <dsp:spPr>
        <a:xfrm>
          <a:off x="0" y="12377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710CB0-9017-43FE-885A-09006C279AB6}">
      <dsp:nvSpPr>
        <dsp:cNvPr id="0" name=""/>
        <dsp:cNvSpPr/>
      </dsp:nvSpPr>
      <dsp:spPr>
        <a:xfrm>
          <a:off x="342038" y="11639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KİREÇ</a:t>
          </a:r>
        </a:p>
      </dsp:txBody>
      <dsp:txXfrm>
        <a:off x="349243" y="1171120"/>
        <a:ext cx="4774122" cy="133190"/>
      </dsp:txXfrm>
    </dsp:sp>
    <dsp:sp modelId="{8FF26C88-AD2E-42FE-AAC4-E9B3233F5EBE}">
      <dsp:nvSpPr>
        <dsp:cNvPr id="0" name=""/>
        <dsp:cNvSpPr/>
      </dsp:nvSpPr>
      <dsp:spPr>
        <a:xfrm>
          <a:off x="0" y="1464515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ED06B3-CB9C-4360-8C76-7AF59CBEC916}">
      <dsp:nvSpPr>
        <dsp:cNvPr id="0" name=""/>
        <dsp:cNvSpPr/>
      </dsp:nvSpPr>
      <dsp:spPr>
        <a:xfrm>
          <a:off x="342038" y="13907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DÖKÜM MALZEMELERİ</a:t>
          </a:r>
        </a:p>
      </dsp:txBody>
      <dsp:txXfrm>
        <a:off x="349243" y="1397920"/>
        <a:ext cx="4774122" cy="133190"/>
      </dsp:txXfrm>
    </dsp:sp>
    <dsp:sp modelId="{C69C6098-92FF-4D12-8D93-B798AF1304AF}">
      <dsp:nvSpPr>
        <dsp:cNvPr id="0" name=""/>
        <dsp:cNvSpPr/>
      </dsp:nvSpPr>
      <dsp:spPr>
        <a:xfrm>
          <a:off x="0" y="16913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42DC29-9478-4600-B345-8550B302810D}">
      <dsp:nvSpPr>
        <dsp:cNvPr id="0" name=""/>
        <dsp:cNvSpPr/>
      </dsp:nvSpPr>
      <dsp:spPr>
        <a:xfrm>
          <a:off x="342038" y="1617515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AMBALAJ SANAYİ</a:t>
          </a:r>
        </a:p>
      </dsp:txBody>
      <dsp:txXfrm>
        <a:off x="349243" y="1624720"/>
        <a:ext cx="4774122" cy="133190"/>
      </dsp:txXfrm>
    </dsp:sp>
    <dsp:sp modelId="{E607B6D9-3AEF-4828-9FBC-4A4511D63898}">
      <dsp:nvSpPr>
        <dsp:cNvPr id="0" name=""/>
        <dsp:cNvSpPr/>
      </dsp:nvSpPr>
      <dsp:spPr>
        <a:xfrm>
          <a:off x="0" y="19181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5FE453-093E-4B76-A775-2BB7E95A9323}">
      <dsp:nvSpPr>
        <dsp:cNvPr id="0" name=""/>
        <dsp:cNvSpPr/>
      </dsp:nvSpPr>
      <dsp:spPr>
        <a:xfrm>
          <a:off x="342038" y="18443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BAĞLANTI ELEMANLARI,MANŞON </a:t>
          </a:r>
        </a:p>
      </dsp:txBody>
      <dsp:txXfrm>
        <a:off x="349243" y="1851521"/>
        <a:ext cx="4774122" cy="133190"/>
      </dsp:txXfrm>
    </dsp:sp>
    <dsp:sp modelId="{A09E8256-081F-419B-A244-FAFDD59CDC68}">
      <dsp:nvSpPr>
        <dsp:cNvPr id="0" name=""/>
        <dsp:cNvSpPr/>
      </dsp:nvSpPr>
      <dsp:spPr>
        <a:xfrm>
          <a:off x="0" y="21449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7645AB0-DED5-4B4B-900B-BDBDBF45A42F}">
      <dsp:nvSpPr>
        <dsp:cNvPr id="0" name=""/>
        <dsp:cNvSpPr/>
      </dsp:nvSpPr>
      <dsp:spPr>
        <a:xfrm>
          <a:off x="342038" y="20711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ELEKTRİK ELEKTRONİK</a:t>
          </a:r>
        </a:p>
      </dsp:txBody>
      <dsp:txXfrm>
        <a:off x="349243" y="2078321"/>
        <a:ext cx="4774122" cy="133190"/>
      </dsp:txXfrm>
    </dsp:sp>
    <dsp:sp modelId="{0E52FF59-36CC-4589-B431-2A0840FD4E91}">
      <dsp:nvSpPr>
        <dsp:cNvPr id="0" name=""/>
        <dsp:cNvSpPr/>
      </dsp:nvSpPr>
      <dsp:spPr>
        <a:xfrm>
          <a:off x="0" y="23717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16BC2B-CEC5-428B-805B-E235D2F490BB}">
      <dsp:nvSpPr>
        <dsp:cNvPr id="0" name=""/>
        <dsp:cNvSpPr/>
      </dsp:nvSpPr>
      <dsp:spPr>
        <a:xfrm>
          <a:off x="342038" y="22979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BİLGİSAYAR VE BURO MALZEMELERİ </a:t>
          </a:r>
        </a:p>
      </dsp:txBody>
      <dsp:txXfrm>
        <a:off x="349243" y="2305121"/>
        <a:ext cx="4774122" cy="133190"/>
      </dsp:txXfrm>
    </dsp:sp>
    <dsp:sp modelId="{7CEE9438-EEEE-41F6-A1E6-ACF4D75317F5}">
      <dsp:nvSpPr>
        <dsp:cNvPr id="0" name=""/>
        <dsp:cNvSpPr/>
      </dsp:nvSpPr>
      <dsp:spPr>
        <a:xfrm>
          <a:off x="0" y="25985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09FF3F-1DA9-468E-8DA1-9244050FCF8E}">
      <dsp:nvSpPr>
        <dsp:cNvPr id="0" name=""/>
        <dsp:cNvSpPr/>
      </dsp:nvSpPr>
      <dsp:spPr>
        <a:xfrm>
          <a:off x="342038" y="25247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İŞ GÜVENLİK MALZEMELERİ</a:t>
          </a:r>
        </a:p>
      </dsp:txBody>
      <dsp:txXfrm>
        <a:off x="349243" y="2531921"/>
        <a:ext cx="4774122" cy="133190"/>
      </dsp:txXfrm>
    </dsp:sp>
    <dsp:sp modelId="{AE4E5838-3539-4A34-A333-FD9476DEE256}">
      <dsp:nvSpPr>
        <dsp:cNvPr id="0" name=""/>
        <dsp:cNvSpPr/>
      </dsp:nvSpPr>
      <dsp:spPr>
        <a:xfrm>
          <a:off x="0" y="28253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4532B83-C88E-4DA3-91F5-A4F21FBCD541}">
      <dsp:nvSpPr>
        <dsp:cNvPr id="0" name=""/>
        <dsp:cNvSpPr/>
      </dsp:nvSpPr>
      <dsp:spPr>
        <a:xfrm>
          <a:off x="342038" y="27515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HİDROLİK-PNOMATİK</a:t>
          </a:r>
        </a:p>
      </dsp:txBody>
      <dsp:txXfrm>
        <a:off x="349243" y="2758721"/>
        <a:ext cx="4774122" cy="133190"/>
      </dsp:txXfrm>
    </dsp:sp>
    <dsp:sp modelId="{9F3C4505-4017-4D7C-9217-35B57A2A2CEB}">
      <dsp:nvSpPr>
        <dsp:cNvPr id="0" name=""/>
        <dsp:cNvSpPr/>
      </dsp:nvSpPr>
      <dsp:spPr>
        <a:xfrm>
          <a:off x="0" y="30521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8CB99BD-0322-4427-A55C-266E8774A9D3}">
      <dsp:nvSpPr>
        <dsp:cNvPr id="0" name=""/>
        <dsp:cNvSpPr/>
      </dsp:nvSpPr>
      <dsp:spPr>
        <a:xfrm>
          <a:off x="342038" y="29783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YEDEK PARÇA VE İMALAT SANAYİİ</a:t>
          </a:r>
        </a:p>
      </dsp:txBody>
      <dsp:txXfrm>
        <a:off x="349243" y="2985521"/>
        <a:ext cx="4774122" cy="133190"/>
      </dsp:txXfrm>
    </dsp:sp>
    <dsp:sp modelId="{669043BC-0B18-44B5-BD38-EF6990A43BC6}">
      <dsp:nvSpPr>
        <dsp:cNvPr id="0" name=""/>
        <dsp:cNvSpPr/>
      </dsp:nvSpPr>
      <dsp:spPr>
        <a:xfrm>
          <a:off x="0" y="32789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8140B4-C6BB-4750-9B76-93C4559916FA}">
      <dsp:nvSpPr>
        <dsp:cNvPr id="0" name=""/>
        <dsp:cNvSpPr/>
      </dsp:nvSpPr>
      <dsp:spPr>
        <a:xfrm>
          <a:off x="342038" y="32051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HİZMET ALIMLARI</a:t>
          </a:r>
        </a:p>
      </dsp:txBody>
      <dsp:txXfrm>
        <a:off x="349243" y="3212321"/>
        <a:ext cx="4774122" cy="133190"/>
      </dsp:txXfrm>
    </dsp:sp>
    <dsp:sp modelId="{B940E9CB-A012-4968-B26E-31B4EA0C0491}">
      <dsp:nvSpPr>
        <dsp:cNvPr id="0" name=""/>
        <dsp:cNvSpPr/>
      </dsp:nvSpPr>
      <dsp:spPr>
        <a:xfrm>
          <a:off x="0" y="3505716"/>
          <a:ext cx="684076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8567300-D276-4FAC-9253-2396A0120B25}">
      <dsp:nvSpPr>
        <dsp:cNvPr id="0" name=""/>
        <dsp:cNvSpPr/>
      </dsp:nvSpPr>
      <dsp:spPr>
        <a:xfrm>
          <a:off x="342038" y="3431916"/>
          <a:ext cx="4788532" cy="14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latin typeface="Calibri" pitchFamily="34" charset="0"/>
            </a:rPr>
            <a:t>GIDA MALZEMELERİ</a:t>
          </a:r>
        </a:p>
      </dsp:txBody>
      <dsp:txXfrm>
        <a:off x="349243" y="3439121"/>
        <a:ext cx="4774122" cy="13319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2A6A1-7A29-4812-ADE5-818398A4A611}">
      <dsp:nvSpPr>
        <dsp:cNvPr id="0" name=""/>
        <dsp:cNvSpPr/>
      </dsp:nvSpPr>
      <dsp:spPr>
        <a:xfrm>
          <a:off x="0" y="0"/>
          <a:ext cx="7597352" cy="6905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 - Hatay           : 156 Tedarikçi</a:t>
          </a:r>
          <a:endParaRPr lang="tr-TR" sz="2400" b="1" kern="1200" dirty="0"/>
        </a:p>
      </dsp:txBody>
      <dsp:txXfrm>
        <a:off x="33709" y="33709"/>
        <a:ext cx="7529934" cy="623116"/>
      </dsp:txXfrm>
    </dsp:sp>
    <dsp:sp modelId="{EB55F88F-2E37-4FA0-B38C-164F0219ABD0}">
      <dsp:nvSpPr>
        <dsp:cNvPr id="0" name=""/>
        <dsp:cNvSpPr/>
      </dsp:nvSpPr>
      <dsp:spPr>
        <a:xfrm>
          <a:off x="0" y="864095"/>
          <a:ext cx="7597352" cy="6926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 - Adana          : 136 Tedarikçi</a:t>
          </a:r>
          <a:endParaRPr lang="tr-TR" sz="2400" b="1" kern="1200" dirty="0"/>
        </a:p>
      </dsp:txBody>
      <dsp:txXfrm>
        <a:off x="33811" y="897906"/>
        <a:ext cx="7529730" cy="625004"/>
      </dsp:txXfrm>
    </dsp:sp>
    <dsp:sp modelId="{E8C9DA74-913E-4EC6-9E8B-812EB74479E1}">
      <dsp:nvSpPr>
        <dsp:cNvPr id="0" name=""/>
        <dsp:cNvSpPr/>
      </dsp:nvSpPr>
      <dsp:spPr>
        <a:xfrm>
          <a:off x="0" y="1695286"/>
          <a:ext cx="7597352" cy="6653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 - Osmaniye   :  55 Tedarikçi</a:t>
          </a:r>
          <a:endParaRPr lang="tr-TR" sz="2400" b="1" kern="1200" dirty="0"/>
        </a:p>
      </dsp:txBody>
      <dsp:txXfrm>
        <a:off x="32482" y="1727768"/>
        <a:ext cx="7532388" cy="60043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2A6A1-7A29-4812-ADE5-818398A4A611}">
      <dsp:nvSpPr>
        <dsp:cNvPr id="0" name=""/>
        <dsp:cNvSpPr/>
      </dsp:nvSpPr>
      <dsp:spPr>
        <a:xfrm>
          <a:off x="0" y="0"/>
          <a:ext cx="7597352" cy="13208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BÖLGEMİZDE TOPLAM 633 FİRMAMIZA SATIŞ YAPMAKTAYIZ VE İŞBİRLİĞİMİZ HER GÜN GELİŞMEKTEDİR.</a:t>
          </a:r>
          <a:endParaRPr lang="tr-TR" sz="2400" b="1" kern="1200" dirty="0"/>
        </a:p>
      </dsp:txBody>
      <dsp:txXfrm>
        <a:off x="64479" y="64479"/>
        <a:ext cx="7468394" cy="1191902"/>
      </dsp:txXfrm>
    </dsp:sp>
    <dsp:sp modelId="{9F3C6947-FB52-4B9E-AE0A-8F6C0072F48F}">
      <dsp:nvSpPr>
        <dsp:cNvPr id="0" name=""/>
        <dsp:cNvSpPr/>
      </dsp:nvSpPr>
      <dsp:spPr>
        <a:xfrm>
          <a:off x="0" y="1323575"/>
          <a:ext cx="7597352" cy="82381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Hatay           : 403 Müşteri</a:t>
          </a:r>
          <a:endParaRPr lang="tr-TR" sz="2400" b="1" kern="1200" dirty="0"/>
        </a:p>
      </dsp:txBody>
      <dsp:txXfrm>
        <a:off x="40215" y="1363790"/>
        <a:ext cx="7516922" cy="743388"/>
      </dsp:txXfrm>
    </dsp:sp>
    <dsp:sp modelId="{EB55F88F-2E37-4FA0-B38C-164F0219ABD0}">
      <dsp:nvSpPr>
        <dsp:cNvPr id="0" name=""/>
        <dsp:cNvSpPr/>
      </dsp:nvSpPr>
      <dsp:spPr>
        <a:xfrm>
          <a:off x="0" y="2073447"/>
          <a:ext cx="7597352" cy="64380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Adana          : 144 Müşteri</a:t>
          </a:r>
          <a:endParaRPr lang="tr-TR" sz="2400" b="1" kern="1200" dirty="0"/>
        </a:p>
      </dsp:txBody>
      <dsp:txXfrm>
        <a:off x="31428" y="2104875"/>
        <a:ext cx="7534496" cy="580948"/>
      </dsp:txXfrm>
    </dsp:sp>
    <dsp:sp modelId="{E8C9DA74-913E-4EC6-9E8B-812EB74479E1}">
      <dsp:nvSpPr>
        <dsp:cNvPr id="0" name=""/>
        <dsp:cNvSpPr/>
      </dsp:nvSpPr>
      <dsp:spPr>
        <a:xfrm>
          <a:off x="0" y="2761144"/>
          <a:ext cx="7597352" cy="58829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b="1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Osmaniye   :    86 Müşteri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b="1" kern="1200" dirty="0"/>
        </a:p>
      </dsp:txBody>
      <dsp:txXfrm>
        <a:off x="28718" y="2789862"/>
        <a:ext cx="7539916" cy="530857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73EDA-568C-45F2-91F0-28A571866D82}">
      <dsp:nvSpPr>
        <dsp:cNvPr id="0" name=""/>
        <dsp:cNvSpPr/>
      </dsp:nvSpPr>
      <dsp:spPr>
        <a:xfrm>
          <a:off x="0" y="0"/>
          <a:ext cx="8424936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TOSYALI GRUP FİRMALARININ İSTİHDAMA KATKISI </a:t>
          </a:r>
          <a:endParaRPr lang="tr-TR" sz="2400" b="1" kern="1200" dirty="0"/>
        </a:p>
      </dsp:txBody>
      <dsp:txXfrm>
        <a:off x="59399" y="59399"/>
        <a:ext cx="8306138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B2450-FA6D-4D45-895D-F35E30F139FE}">
      <dsp:nvSpPr>
        <dsp:cNvPr id="0" name=""/>
        <dsp:cNvSpPr/>
      </dsp:nvSpPr>
      <dsp:spPr>
        <a:xfrm>
          <a:off x="0" y="35657"/>
          <a:ext cx="8496944" cy="42977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latin typeface="Tahoma" pitchFamily="34" charset="0"/>
              <a:cs typeface="Arial" charset="0"/>
            </a:rPr>
            <a:t>2000 ; Türkiye’nin en büyük ilk 500 şirketi arasında yer aldı. </a:t>
          </a:r>
          <a:endParaRPr lang="tr-TR" sz="2400" kern="1200" dirty="0"/>
        </a:p>
      </dsp:txBody>
      <dsp:txXfrm>
        <a:off x="20980" y="56637"/>
        <a:ext cx="8454984" cy="387813"/>
      </dsp:txXfrm>
    </dsp:sp>
    <dsp:sp modelId="{DD423536-1997-41C3-A7AE-ECA22931F688}">
      <dsp:nvSpPr>
        <dsp:cNvPr id="0" name=""/>
        <dsp:cNvSpPr/>
      </dsp:nvSpPr>
      <dsp:spPr>
        <a:xfrm>
          <a:off x="0" y="618070"/>
          <a:ext cx="8496944" cy="5092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latin typeface="Tahoma" pitchFamily="34" charset="0"/>
            </a:rPr>
            <a:t>2008 ; Spiral kaynaklı boru üretimine başlandı .</a:t>
          </a:r>
        </a:p>
      </dsp:txBody>
      <dsp:txXfrm>
        <a:off x="24862" y="642932"/>
        <a:ext cx="8447220" cy="459571"/>
      </dsp:txXfrm>
    </dsp:sp>
    <dsp:sp modelId="{03B18AF0-954D-4A6D-AB66-4C4CE0730CBD}">
      <dsp:nvSpPr>
        <dsp:cNvPr id="0" name=""/>
        <dsp:cNvSpPr/>
      </dsp:nvSpPr>
      <dsp:spPr>
        <a:xfrm>
          <a:off x="0" y="1280006"/>
          <a:ext cx="8496944" cy="992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latin typeface="Tahoma" pitchFamily="34" charset="0"/>
            </a:rPr>
            <a:t>2009 ; Osmaniye’de Çelikhane ve Yassı Çelik  Sıcak Haddehane tesisleri kuruldu.  </a:t>
          </a:r>
        </a:p>
      </dsp:txBody>
      <dsp:txXfrm>
        <a:off x="48433" y="1328439"/>
        <a:ext cx="8400078" cy="895294"/>
      </dsp:txXfrm>
    </dsp:sp>
    <dsp:sp modelId="{72021353-6712-4300-8186-247A9B6E2A3B}">
      <dsp:nvSpPr>
        <dsp:cNvPr id="0" name=""/>
        <dsp:cNvSpPr/>
      </dsp:nvSpPr>
      <dsp:spPr>
        <a:xfrm>
          <a:off x="0" y="2376265"/>
          <a:ext cx="8496944" cy="11440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2011 ; Bir defa da kurulan en büyük boru fabrikası yatırımı başlatıldı.</a:t>
          </a:r>
        </a:p>
      </dsp:txBody>
      <dsp:txXfrm>
        <a:off x="55850" y="2432115"/>
        <a:ext cx="8385244" cy="1032389"/>
      </dsp:txXfrm>
    </dsp:sp>
    <dsp:sp modelId="{0BB99FEC-48C0-4E75-BC4A-1532E59A3238}">
      <dsp:nvSpPr>
        <dsp:cNvPr id="0" name=""/>
        <dsp:cNvSpPr/>
      </dsp:nvSpPr>
      <dsp:spPr>
        <a:xfrm>
          <a:off x="0" y="3721535"/>
          <a:ext cx="8496944" cy="992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2011 ;</a:t>
          </a:r>
          <a:r>
            <a:rPr lang="tr-TR" sz="2400" kern="12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Tosçelik</a:t>
          </a:r>
          <a:r>
            <a:rPr lang="tr-TR" sz="2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  ISO 500 Türkiye’nin en büyük  Sanayi Kuruluşları sıralamasında 25. sıraya yükseldi.</a:t>
          </a:r>
        </a:p>
      </dsp:txBody>
      <dsp:txXfrm>
        <a:off x="48433" y="3769968"/>
        <a:ext cx="8400078" cy="89529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73EDA-568C-45F2-91F0-28A571866D82}">
      <dsp:nvSpPr>
        <dsp:cNvPr id="0" name=""/>
        <dsp:cNvSpPr/>
      </dsp:nvSpPr>
      <dsp:spPr>
        <a:xfrm>
          <a:off x="0" y="0"/>
          <a:ext cx="8424936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HER YATIRIMLA GELEN İNOVASYON </a:t>
          </a:r>
          <a:endParaRPr lang="tr-TR" sz="2400" b="1" kern="1200" dirty="0"/>
        </a:p>
      </dsp:txBody>
      <dsp:txXfrm>
        <a:off x="59399" y="59399"/>
        <a:ext cx="8306138" cy="1098002"/>
      </dsp:txXfrm>
    </dsp:sp>
    <dsp:sp modelId="{B5234D5E-3B81-4E7D-928F-8006AA1330DD}">
      <dsp:nvSpPr>
        <dsp:cNvPr id="0" name=""/>
        <dsp:cNvSpPr/>
      </dsp:nvSpPr>
      <dsp:spPr>
        <a:xfrm>
          <a:off x="0" y="1400924"/>
          <a:ext cx="8424936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SADECE TEDARİKÇİ DEĞİL ÇÖZÜM ORTAĞI</a:t>
          </a:r>
          <a:endParaRPr lang="tr-TR" sz="2400" b="1" kern="1200" dirty="0"/>
        </a:p>
      </dsp:txBody>
      <dsp:txXfrm>
        <a:off x="59399" y="1460323"/>
        <a:ext cx="8306138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C68E49-1FDF-4988-AB2B-82294E8F9ACD}">
      <dsp:nvSpPr>
        <dsp:cNvPr id="0" name=""/>
        <dsp:cNvSpPr/>
      </dsp:nvSpPr>
      <dsp:spPr>
        <a:xfrm>
          <a:off x="0" y="224949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21AC04-684E-469D-A229-E6547259E995}">
      <dsp:nvSpPr>
        <dsp:cNvPr id="0" name=""/>
        <dsp:cNvSpPr/>
      </dsp:nvSpPr>
      <dsp:spPr>
        <a:xfrm>
          <a:off x="432048" y="73124"/>
          <a:ext cx="5405093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u="none" kern="1200" dirty="0" smtClean="0"/>
            <a:t>TOSÇELİK </a:t>
          </a:r>
          <a:r>
            <a:rPr lang="tr-TR" sz="1800" b="0" i="0" u="none" kern="1200" dirty="0" smtClean="0"/>
            <a:t> PROFİL VE SAC ENDÜSTRİSİ A.Ş.</a:t>
          </a:r>
          <a:endParaRPr lang="en-US" sz="1800" kern="1200" dirty="0"/>
        </a:p>
      </dsp:txBody>
      <dsp:txXfrm>
        <a:off x="446458" y="87534"/>
        <a:ext cx="5376273" cy="266380"/>
      </dsp:txXfrm>
    </dsp:sp>
    <dsp:sp modelId="{C7ABC90E-1AA3-436B-9C31-25F43D89AF6F}">
      <dsp:nvSpPr>
        <dsp:cNvPr id="0" name=""/>
        <dsp:cNvSpPr/>
      </dsp:nvSpPr>
      <dsp:spPr>
        <a:xfrm>
          <a:off x="0" y="777370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3A0432-1B23-4D5E-A0C1-3F62447396BA}">
      <dsp:nvSpPr>
        <dsp:cNvPr id="0" name=""/>
        <dsp:cNvSpPr/>
      </dsp:nvSpPr>
      <dsp:spPr>
        <a:xfrm>
          <a:off x="361628" y="578443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u="none" kern="1200" dirty="0" smtClean="0"/>
            <a:t>TOSYALI </a:t>
          </a:r>
          <a:r>
            <a:rPr lang="tr-TR" sz="1800" b="0" i="0" u="none" kern="1200" dirty="0" smtClean="0"/>
            <a:t>DEMİR VE ÇELİK SAN.A.Ş.</a:t>
          </a:r>
          <a:endParaRPr lang="en-US" sz="1800" kern="1200" dirty="0"/>
        </a:p>
      </dsp:txBody>
      <dsp:txXfrm>
        <a:off x="376038" y="592853"/>
        <a:ext cx="5465389" cy="266380"/>
      </dsp:txXfrm>
    </dsp:sp>
    <dsp:sp modelId="{85FE4462-9DC6-48FC-BF65-F2BEF709A683}">
      <dsp:nvSpPr>
        <dsp:cNvPr id="0" name=""/>
        <dsp:cNvSpPr/>
      </dsp:nvSpPr>
      <dsp:spPr>
        <a:xfrm>
          <a:off x="0" y="1230970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E7D16B-EA47-4B52-B3EC-5630703F3CEE}">
      <dsp:nvSpPr>
        <dsp:cNvPr id="0" name=""/>
        <dsp:cNvSpPr/>
      </dsp:nvSpPr>
      <dsp:spPr>
        <a:xfrm>
          <a:off x="392443" y="1083370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u="none" kern="1200" dirty="0" smtClean="0"/>
            <a:t>TOSÇELİK GRANÜL  SAN. A.Ş.</a:t>
          </a:r>
          <a:endParaRPr lang="tr-TR" sz="1800" kern="1200" dirty="0"/>
        </a:p>
      </dsp:txBody>
      <dsp:txXfrm>
        <a:off x="406853" y="1097780"/>
        <a:ext cx="5465389" cy="266380"/>
      </dsp:txXfrm>
    </dsp:sp>
    <dsp:sp modelId="{DF9F716C-897D-493C-BE9F-7E097849A735}">
      <dsp:nvSpPr>
        <dsp:cNvPr id="0" name=""/>
        <dsp:cNvSpPr/>
      </dsp:nvSpPr>
      <dsp:spPr>
        <a:xfrm>
          <a:off x="0" y="1712605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DADC78-0980-495E-B4E0-0EC75D5A4AE9}">
      <dsp:nvSpPr>
        <dsp:cNvPr id="0" name=""/>
        <dsp:cNvSpPr/>
      </dsp:nvSpPr>
      <dsp:spPr>
        <a:xfrm>
          <a:off x="433634" y="1500530"/>
          <a:ext cx="5494209" cy="3232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u="none" kern="1200" dirty="0" smtClean="0"/>
            <a:t>TOSYALI DIŞ TİCARET A.Ş.</a:t>
          </a:r>
          <a:endParaRPr lang="tr-TR" sz="1800" kern="1200" dirty="0"/>
        </a:p>
      </dsp:txBody>
      <dsp:txXfrm>
        <a:off x="449413" y="1516309"/>
        <a:ext cx="5462651" cy="291677"/>
      </dsp:txXfrm>
    </dsp:sp>
    <dsp:sp modelId="{6DD4C142-EDF8-43F4-B1A7-D27639017A46}">
      <dsp:nvSpPr>
        <dsp:cNvPr id="0" name=""/>
        <dsp:cNvSpPr/>
      </dsp:nvSpPr>
      <dsp:spPr>
        <a:xfrm>
          <a:off x="0" y="2488773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BE48E7-CA4D-4DE7-8351-0F0E36F55466}">
      <dsp:nvSpPr>
        <dsp:cNvPr id="0" name=""/>
        <dsp:cNvSpPr/>
      </dsp:nvSpPr>
      <dsp:spPr>
        <a:xfrm>
          <a:off x="392443" y="2018605"/>
          <a:ext cx="5533383" cy="6177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TOSYALI </a:t>
          </a:r>
          <a:r>
            <a:rPr lang="en-US" sz="1800" kern="1200" dirty="0" smtClean="0"/>
            <a:t>ELE</a:t>
          </a:r>
          <a:r>
            <a:rPr lang="tr-TR" sz="1800" kern="1200" dirty="0" smtClean="0"/>
            <a:t>KTRİK  ENERJİSİ TOPTAN SATIŞ İTHALAT İHRACAT A. Ş.</a:t>
          </a:r>
          <a:endParaRPr lang="tr-TR" sz="1800" kern="1200" dirty="0"/>
        </a:p>
      </dsp:txBody>
      <dsp:txXfrm>
        <a:off x="422600" y="2048762"/>
        <a:ext cx="5473069" cy="557453"/>
      </dsp:txXfrm>
    </dsp:sp>
    <dsp:sp modelId="{61EEC3A5-A594-45FB-A252-AF52F2DD0E5E}">
      <dsp:nvSpPr>
        <dsp:cNvPr id="0" name=""/>
        <dsp:cNvSpPr/>
      </dsp:nvSpPr>
      <dsp:spPr>
        <a:xfrm>
          <a:off x="0" y="2942373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957457E-6528-4D87-B128-3F544F789268}">
      <dsp:nvSpPr>
        <dsp:cNvPr id="0" name=""/>
        <dsp:cNvSpPr/>
      </dsp:nvSpPr>
      <dsp:spPr>
        <a:xfrm>
          <a:off x="392443" y="2794773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TOSYALI TOYO ÇELİK A.Ş.</a:t>
          </a:r>
          <a:endParaRPr lang="tr-TR" sz="1800" kern="1200" dirty="0"/>
        </a:p>
      </dsp:txBody>
      <dsp:txXfrm>
        <a:off x="406853" y="2809183"/>
        <a:ext cx="5465389" cy="266380"/>
      </dsp:txXfrm>
    </dsp:sp>
    <dsp:sp modelId="{0E00BEBB-26C9-46A7-B7BC-951A7FC065BA}">
      <dsp:nvSpPr>
        <dsp:cNvPr id="0" name=""/>
        <dsp:cNvSpPr/>
      </dsp:nvSpPr>
      <dsp:spPr>
        <a:xfrm>
          <a:off x="0" y="3397192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A33B23-7BFB-4983-8879-7134A67CC6F6}">
      <dsp:nvSpPr>
        <dsp:cNvPr id="0" name=""/>
        <dsp:cNvSpPr/>
      </dsp:nvSpPr>
      <dsp:spPr>
        <a:xfrm>
          <a:off x="392443" y="3248373"/>
          <a:ext cx="5533383" cy="2964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TOSÇELİK NİKSİÇ ALLOYED ENGINEERING STEEL </a:t>
          </a:r>
          <a:endParaRPr lang="tr-TR" sz="1800" kern="1200" dirty="0"/>
        </a:p>
      </dsp:txBody>
      <dsp:txXfrm>
        <a:off x="406913" y="3262843"/>
        <a:ext cx="5504443" cy="267479"/>
      </dsp:txXfrm>
    </dsp:sp>
    <dsp:sp modelId="{87F34DD5-42F5-4305-8F92-949C27955371}">
      <dsp:nvSpPr>
        <dsp:cNvPr id="0" name=""/>
        <dsp:cNvSpPr/>
      </dsp:nvSpPr>
      <dsp:spPr>
        <a:xfrm>
          <a:off x="0" y="3850792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963BCF-7D3D-4152-A2C1-1231A4D2D7E4}">
      <dsp:nvSpPr>
        <dsp:cNvPr id="0" name=""/>
        <dsp:cNvSpPr/>
      </dsp:nvSpPr>
      <dsp:spPr>
        <a:xfrm>
          <a:off x="392443" y="3703192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TOSYALI   ALGERIA  (CEZAYİR). </a:t>
          </a:r>
          <a:endParaRPr lang="tr-TR" sz="1800" kern="1200" dirty="0"/>
        </a:p>
      </dsp:txBody>
      <dsp:txXfrm>
        <a:off x="406853" y="3717602"/>
        <a:ext cx="5465389" cy="266380"/>
      </dsp:txXfrm>
    </dsp:sp>
    <dsp:sp modelId="{AEB6ECC4-AD61-4213-8E09-8BD1C636BCE4}">
      <dsp:nvSpPr>
        <dsp:cNvPr id="0" name=""/>
        <dsp:cNvSpPr/>
      </dsp:nvSpPr>
      <dsp:spPr>
        <a:xfrm>
          <a:off x="0" y="4304392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1155F4-3642-4A84-9A7E-5DC2CB1B18EA}">
      <dsp:nvSpPr>
        <dsp:cNvPr id="0" name=""/>
        <dsp:cNvSpPr/>
      </dsp:nvSpPr>
      <dsp:spPr>
        <a:xfrm>
          <a:off x="392443" y="4156792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TOSYALI  DENİZCİLİK VE LİMAN İŞLETMECİLİĞİ A.Ş.</a:t>
          </a:r>
          <a:endParaRPr lang="tr-TR" sz="1800" kern="1200" dirty="0"/>
        </a:p>
      </dsp:txBody>
      <dsp:txXfrm>
        <a:off x="406853" y="4171202"/>
        <a:ext cx="5465389" cy="266380"/>
      </dsp:txXfrm>
    </dsp:sp>
    <dsp:sp modelId="{CC2DCEF5-3AA4-4944-84BB-FBD493E0BC62}">
      <dsp:nvSpPr>
        <dsp:cNvPr id="0" name=""/>
        <dsp:cNvSpPr/>
      </dsp:nvSpPr>
      <dsp:spPr>
        <a:xfrm>
          <a:off x="0" y="4757992"/>
          <a:ext cx="784887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4B7B31-FC7D-4899-BD48-1E7A87EECD7F}">
      <dsp:nvSpPr>
        <dsp:cNvPr id="0" name=""/>
        <dsp:cNvSpPr/>
      </dsp:nvSpPr>
      <dsp:spPr>
        <a:xfrm>
          <a:off x="392443" y="4610392"/>
          <a:ext cx="5494209" cy="295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TOSYALI METAL AMBALAJ SANAYİ A.Ş.</a:t>
          </a:r>
          <a:endParaRPr lang="tr-TR" sz="1800" kern="1200" dirty="0"/>
        </a:p>
      </dsp:txBody>
      <dsp:txXfrm>
        <a:off x="406853" y="4624802"/>
        <a:ext cx="5465389" cy="2663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0FB023-0138-4BC3-B397-C862CC84B4A6}">
      <dsp:nvSpPr>
        <dsp:cNvPr id="0" name=""/>
        <dsp:cNvSpPr/>
      </dsp:nvSpPr>
      <dsp:spPr>
        <a:xfrm>
          <a:off x="0" y="4590471"/>
          <a:ext cx="6336703" cy="3766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Astar Boyalı Kutu Profil ve Borular</a:t>
          </a:r>
          <a:endParaRPr lang="tr-TR" sz="1300" kern="1200" dirty="0"/>
        </a:p>
      </dsp:txBody>
      <dsp:txXfrm>
        <a:off x="0" y="4590471"/>
        <a:ext cx="6336703" cy="376644"/>
      </dsp:txXfrm>
    </dsp:sp>
    <dsp:sp modelId="{C4AD921D-47A3-483D-84CD-0AEC03B69304}">
      <dsp:nvSpPr>
        <dsp:cNvPr id="0" name=""/>
        <dsp:cNvSpPr/>
      </dsp:nvSpPr>
      <dsp:spPr>
        <a:xfrm rot="10800000">
          <a:off x="0" y="4032447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Kare ve Dikdörtgen Kutu Profiller</a:t>
          </a:r>
          <a:endParaRPr lang="tr-TR" sz="1300" kern="1200" dirty="0"/>
        </a:p>
      </dsp:txBody>
      <dsp:txXfrm rot="10800000">
        <a:off x="0" y="4032447"/>
        <a:ext cx="6336703" cy="376398"/>
      </dsp:txXfrm>
    </dsp:sp>
    <dsp:sp modelId="{7C32872E-4489-4C56-B1B9-BF1172B1D437}">
      <dsp:nvSpPr>
        <dsp:cNvPr id="0" name=""/>
        <dsp:cNvSpPr/>
      </dsp:nvSpPr>
      <dsp:spPr>
        <a:xfrm rot="10800000">
          <a:off x="0" y="3458818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Isıl İşlemli Boru ve Profiller</a:t>
          </a:r>
          <a:endParaRPr lang="tr-TR" sz="1300" kern="1200" dirty="0"/>
        </a:p>
      </dsp:txBody>
      <dsp:txXfrm rot="10800000">
        <a:off x="0" y="3458818"/>
        <a:ext cx="6336703" cy="376398"/>
      </dsp:txXfrm>
    </dsp:sp>
    <dsp:sp modelId="{34B33A20-A863-47AD-A211-B46080A638FE}">
      <dsp:nvSpPr>
        <dsp:cNvPr id="0" name=""/>
        <dsp:cNvSpPr/>
      </dsp:nvSpPr>
      <dsp:spPr>
        <a:xfrm rot="10800000">
          <a:off x="0" y="2885188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Kaplamalı Borular</a:t>
          </a:r>
          <a:endParaRPr lang="tr-TR" sz="1300" kern="1200" dirty="0"/>
        </a:p>
      </dsp:txBody>
      <dsp:txXfrm rot="10800000">
        <a:off x="0" y="2885188"/>
        <a:ext cx="6336703" cy="376398"/>
      </dsp:txXfrm>
    </dsp:sp>
    <dsp:sp modelId="{81AEDC0A-E411-4453-AC15-837AD671AC8B}">
      <dsp:nvSpPr>
        <dsp:cNvPr id="0" name=""/>
        <dsp:cNvSpPr/>
      </dsp:nvSpPr>
      <dsp:spPr>
        <a:xfrm rot="10800000">
          <a:off x="0" y="2311559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Petrol Sondaj ve Sondaj Muhafaza Boruları</a:t>
          </a:r>
          <a:endParaRPr lang="tr-TR" sz="1300" kern="1200" dirty="0"/>
        </a:p>
      </dsp:txBody>
      <dsp:txXfrm rot="10800000">
        <a:off x="0" y="2311559"/>
        <a:ext cx="6336703" cy="376398"/>
      </dsp:txXfrm>
    </dsp:sp>
    <dsp:sp modelId="{FE87F692-7591-41A8-AC1D-862D46F755EE}">
      <dsp:nvSpPr>
        <dsp:cNvPr id="0" name=""/>
        <dsp:cNvSpPr/>
      </dsp:nvSpPr>
      <dsp:spPr>
        <a:xfrm rot="10800000">
          <a:off x="0" y="1737930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Doğalgaz Boruları</a:t>
          </a:r>
          <a:endParaRPr lang="tr-TR" sz="1300" kern="1200" dirty="0"/>
        </a:p>
      </dsp:txBody>
      <dsp:txXfrm rot="10800000">
        <a:off x="0" y="1737930"/>
        <a:ext cx="6336703" cy="376398"/>
      </dsp:txXfrm>
    </dsp:sp>
    <dsp:sp modelId="{B262CEB4-28BC-42F9-86EF-D03A068964CE}">
      <dsp:nvSpPr>
        <dsp:cNvPr id="0" name=""/>
        <dsp:cNvSpPr/>
      </dsp:nvSpPr>
      <dsp:spPr>
        <a:xfrm rot="10800000">
          <a:off x="0" y="1164300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ve Gaz Boruları</a:t>
          </a:r>
          <a:endParaRPr lang="tr-TR" sz="1300" kern="1200" dirty="0"/>
        </a:p>
      </dsp:txBody>
      <dsp:txXfrm rot="10800000">
        <a:off x="0" y="1164300"/>
        <a:ext cx="6336703" cy="376398"/>
      </dsp:txXfrm>
    </dsp:sp>
    <dsp:sp modelId="{0BA329A4-4881-47FF-9994-FEAEF343A724}">
      <dsp:nvSpPr>
        <dsp:cNvPr id="0" name=""/>
        <dsp:cNvSpPr/>
      </dsp:nvSpPr>
      <dsp:spPr>
        <a:xfrm rot="10800000">
          <a:off x="0" y="590671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Sanayi Boruları</a:t>
          </a:r>
          <a:endParaRPr lang="tr-TR" sz="1300" kern="1200" dirty="0"/>
        </a:p>
      </dsp:txBody>
      <dsp:txXfrm rot="10800000">
        <a:off x="0" y="590671"/>
        <a:ext cx="6336703" cy="376398"/>
      </dsp:txXfrm>
    </dsp:sp>
    <dsp:sp modelId="{F53621C5-1DF7-49BF-91BE-6764EF4F9E3C}">
      <dsp:nvSpPr>
        <dsp:cNvPr id="0" name=""/>
        <dsp:cNvSpPr/>
      </dsp:nvSpPr>
      <dsp:spPr>
        <a:xfrm rot="10800000">
          <a:off x="0" y="17041"/>
          <a:ext cx="6336703" cy="57927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400’ün Üzerinde Farklı Ürün</a:t>
          </a:r>
          <a:endParaRPr lang="tr-TR" sz="1300" kern="1200" dirty="0"/>
        </a:p>
      </dsp:txBody>
      <dsp:txXfrm rot="10800000">
        <a:off x="0" y="17041"/>
        <a:ext cx="6336703" cy="3763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D815D-C4BD-4FF5-ADF5-D1D235DA76D3}">
      <dsp:nvSpPr>
        <dsp:cNvPr id="0" name=""/>
        <dsp:cNvSpPr/>
      </dsp:nvSpPr>
      <dsp:spPr>
        <a:xfrm>
          <a:off x="0" y="0"/>
          <a:ext cx="5018957" cy="5184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DÜŞÜK ENERJİ TÜKETİMİ </a:t>
          </a:r>
          <a:endParaRPr lang="tr-TR" sz="2200" kern="1200" dirty="0"/>
        </a:p>
      </dsp:txBody>
      <dsp:txXfrm>
        <a:off x="15185" y="15185"/>
        <a:ext cx="4459501" cy="488087"/>
      </dsp:txXfrm>
    </dsp:sp>
    <dsp:sp modelId="{4B30AC29-DFAE-41CE-BC86-927E24D6915B}">
      <dsp:nvSpPr>
        <dsp:cNvPr id="0" name=""/>
        <dsp:cNvSpPr/>
      </dsp:nvSpPr>
      <dsp:spPr>
        <a:xfrm>
          <a:off x="442849" y="604867"/>
          <a:ext cx="5018957" cy="5184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19062"/>
                <a:satOff val="-4829"/>
                <a:lumOff val="1079"/>
                <a:alphaOff val="0"/>
                <a:shade val="51000"/>
                <a:satMod val="130000"/>
              </a:schemeClr>
            </a:gs>
            <a:gs pos="80000">
              <a:schemeClr val="accent2">
                <a:hueOff val="-419062"/>
                <a:satOff val="-4829"/>
                <a:lumOff val="1079"/>
                <a:alphaOff val="0"/>
                <a:shade val="93000"/>
                <a:satMod val="130000"/>
              </a:schemeClr>
            </a:gs>
            <a:gs pos="100000">
              <a:schemeClr val="accent2">
                <a:hueOff val="-419062"/>
                <a:satOff val="-4829"/>
                <a:lumOff val="10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YÜKSEK VERİMLİLİK </a:t>
          </a:r>
          <a:endParaRPr lang="tr-TR" sz="2200" kern="1200" dirty="0"/>
        </a:p>
      </dsp:txBody>
      <dsp:txXfrm>
        <a:off x="458034" y="620052"/>
        <a:ext cx="4208740" cy="488087"/>
      </dsp:txXfrm>
    </dsp:sp>
    <dsp:sp modelId="{C71D96E1-E90B-48A5-9FE9-3B7E04C69311}">
      <dsp:nvSpPr>
        <dsp:cNvPr id="0" name=""/>
        <dsp:cNvSpPr/>
      </dsp:nvSpPr>
      <dsp:spPr>
        <a:xfrm>
          <a:off x="885698" y="1209734"/>
          <a:ext cx="5018957" cy="5184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shade val="51000"/>
                <a:satMod val="130000"/>
              </a:schemeClr>
            </a:gs>
            <a:gs pos="80000">
              <a:schemeClr val="accent2">
                <a:hueOff val="-838123"/>
                <a:satOff val="-9658"/>
                <a:lumOff val="2159"/>
                <a:alphaOff val="0"/>
                <a:shade val="93000"/>
                <a:satMod val="130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MÜŞTERİ ODAKLI ÇÖZÜMLER </a:t>
          </a:r>
          <a:endParaRPr lang="tr-TR" sz="2200" kern="1200" dirty="0"/>
        </a:p>
      </dsp:txBody>
      <dsp:txXfrm>
        <a:off x="900883" y="1224919"/>
        <a:ext cx="4208740" cy="488087"/>
      </dsp:txXfrm>
    </dsp:sp>
    <dsp:sp modelId="{921A7928-BB16-40DD-AD4D-AE23F43B301F}">
      <dsp:nvSpPr>
        <dsp:cNvPr id="0" name=""/>
        <dsp:cNvSpPr/>
      </dsp:nvSpPr>
      <dsp:spPr>
        <a:xfrm>
          <a:off x="4681960" y="393163"/>
          <a:ext cx="336997" cy="336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kern="1200"/>
        </a:p>
      </dsp:txBody>
      <dsp:txXfrm>
        <a:off x="4757784" y="393163"/>
        <a:ext cx="185349" cy="253590"/>
      </dsp:txXfrm>
    </dsp:sp>
    <dsp:sp modelId="{545886AB-F9A7-464B-805E-059CAFDF63F0}">
      <dsp:nvSpPr>
        <dsp:cNvPr id="0" name=""/>
        <dsp:cNvSpPr/>
      </dsp:nvSpPr>
      <dsp:spPr>
        <a:xfrm>
          <a:off x="5124809" y="994574"/>
          <a:ext cx="336997" cy="336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452578"/>
            <a:satOff val="-133"/>
            <a:lumOff val="39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452578"/>
              <a:satOff val="-133"/>
              <a:lumOff val="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kern="1200"/>
        </a:p>
      </dsp:txBody>
      <dsp:txXfrm>
        <a:off x="5200633" y="994574"/>
        <a:ext cx="185349" cy="2535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9DC50-9D4B-4A85-9490-BDD8ABEC6058}">
      <dsp:nvSpPr>
        <dsp:cNvPr id="0" name=""/>
        <dsp:cNvSpPr/>
      </dsp:nvSpPr>
      <dsp:spPr>
        <a:xfrm rot="5400000">
          <a:off x="3188117" y="-194279"/>
          <a:ext cx="5760640" cy="6149198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1 adet Boy Kesme Makinası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7 adet Dilme Makinası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14 adet Boru Makinası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1 adet Boru Doğrultma Makinası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1 adet Profil Doğrultma Makinası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1 adet Isıl İşlem Fırını(Full Body Tavlama)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4’’ Off LİNE FİNİSHİNG (Hidrotest; Diş açma; Boyama; Paketleme)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6’’ Off LİNE FİNİSHİNG (Paketleme; Boyama; Hidrotest)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Galvaniz Tesisi( Galvaniz Fırını+ Diş Açma+ Paketleme)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Kaplama Tesisi( İç Epoksi ve Poliüretan Kaplama+ Dış Polietilen Kaplama)</a:t>
          </a:r>
          <a:endParaRPr lang="tr-TR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2100" kern="1200" dirty="0"/>
        </a:p>
      </dsp:txBody>
      <dsp:txXfrm rot="-5400000">
        <a:off x="2993839" y="281210"/>
        <a:ext cx="5867987" cy="5198218"/>
      </dsp:txXfrm>
    </dsp:sp>
    <dsp:sp modelId="{E9063FE2-4EF3-43A3-8530-AE529A1D8F63}">
      <dsp:nvSpPr>
        <dsp:cNvPr id="0" name=""/>
        <dsp:cNvSpPr/>
      </dsp:nvSpPr>
      <dsp:spPr>
        <a:xfrm>
          <a:off x="5" y="0"/>
          <a:ext cx="2992874" cy="5760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Osmaniye ERW Tesislerinde;</a:t>
          </a:r>
          <a:endParaRPr lang="tr-TR" sz="3700" kern="1200" dirty="0"/>
        </a:p>
      </dsp:txBody>
      <dsp:txXfrm>
        <a:off x="146105" y="146100"/>
        <a:ext cx="2700674" cy="54684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A4586-36D5-48F4-AC3A-EFD872D4DF8D}">
      <dsp:nvSpPr>
        <dsp:cNvPr id="0" name=""/>
        <dsp:cNvSpPr/>
      </dsp:nvSpPr>
      <dsp:spPr>
        <a:xfrm>
          <a:off x="2392" y="466058"/>
          <a:ext cx="8492159" cy="1118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latin typeface="Comic Sans MS" pitchFamily="66" charset="0"/>
            </a:rPr>
            <a:t>ÜRETİLEBİLİRLİK;</a:t>
          </a:r>
          <a:endParaRPr lang="tr-TR" sz="2800" kern="1200" dirty="0">
            <a:latin typeface="Comic Sans MS" pitchFamily="66" charset="0"/>
          </a:endParaRPr>
        </a:p>
      </dsp:txBody>
      <dsp:txXfrm>
        <a:off x="561453" y="466058"/>
        <a:ext cx="7374037" cy="1118122"/>
      </dsp:txXfrm>
    </dsp:sp>
    <dsp:sp modelId="{F87BDDC8-FE21-4CB3-8596-882AC4F6158B}">
      <dsp:nvSpPr>
        <dsp:cNvPr id="0" name=""/>
        <dsp:cNvSpPr/>
      </dsp:nvSpPr>
      <dsp:spPr>
        <a:xfrm>
          <a:off x="2392" y="1768889"/>
          <a:ext cx="7747914" cy="7691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EBAT(MİN-MAX): </a:t>
          </a:r>
          <a:r>
            <a:rPr lang="tr-TR" sz="2400" kern="1200" dirty="0" smtClean="0"/>
            <a:t>20x20 – 12’’x8’’ (323,9x219,1)</a:t>
          </a:r>
          <a:endParaRPr lang="tr-TR" sz="2400" kern="1200" dirty="0"/>
        </a:p>
      </dsp:txBody>
      <dsp:txXfrm>
        <a:off x="386982" y="1768889"/>
        <a:ext cx="6978734" cy="769180"/>
      </dsp:txXfrm>
    </dsp:sp>
    <dsp:sp modelId="{C10AD65F-B383-41C7-89B2-9275A8A14817}">
      <dsp:nvSpPr>
        <dsp:cNvPr id="0" name=""/>
        <dsp:cNvSpPr/>
      </dsp:nvSpPr>
      <dsp:spPr>
        <a:xfrm>
          <a:off x="2392" y="2722779"/>
          <a:ext cx="6991102" cy="8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ET KALINLIĞI(MİN-MAX): </a:t>
          </a:r>
          <a:r>
            <a:rPr lang="tr-TR" sz="2000" kern="1200" dirty="0" smtClean="0">
              <a:latin typeface="Comic Sans MS" pitchFamily="66" charset="0"/>
            </a:rPr>
            <a:t>2,00 mm – 13,00 mm</a:t>
          </a:r>
          <a:endParaRPr lang="tr-TR" sz="2000" kern="1200" dirty="0">
            <a:latin typeface="Comic Sans MS" pitchFamily="66" charset="0"/>
          </a:endParaRPr>
        </a:p>
      </dsp:txBody>
      <dsp:txXfrm>
        <a:off x="420144" y="2722779"/>
        <a:ext cx="6155598" cy="835504"/>
      </dsp:txXfrm>
    </dsp:sp>
    <dsp:sp modelId="{EACB6C2A-9121-4800-97CF-E9C753BE4E80}">
      <dsp:nvSpPr>
        <dsp:cNvPr id="0" name=""/>
        <dsp:cNvSpPr/>
      </dsp:nvSpPr>
      <dsp:spPr>
        <a:xfrm>
          <a:off x="2392" y="3742992"/>
          <a:ext cx="5495454" cy="9035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atin typeface="Comic Sans MS" pitchFamily="66" charset="0"/>
            </a:rPr>
            <a:t>BOY(MİN-MAX):</a:t>
          </a:r>
          <a:r>
            <a:rPr lang="tr-TR" sz="2000" kern="1200" dirty="0" smtClean="0">
              <a:latin typeface="Comic Sans MS" pitchFamily="66" charset="0"/>
            </a:rPr>
            <a:t> 5 m – 12 m</a:t>
          </a:r>
          <a:endParaRPr lang="tr-TR" sz="2000" kern="1200" dirty="0">
            <a:latin typeface="Comic Sans MS" pitchFamily="66" charset="0"/>
          </a:endParaRPr>
        </a:p>
      </dsp:txBody>
      <dsp:txXfrm>
        <a:off x="454151" y="3742992"/>
        <a:ext cx="4591937" cy="9035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F74FD-B1D2-4778-98A6-B1BCA2266F0C}">
      <dsp:nvSpPr>
        <dsp:cNvPr id="0" name=""/>
        <dsp:cNvSpPr/>
      </dsp:nvSpPr>
      <dsp:spPr>
        <a:xfrm>
          <a:off x="0" y="0"/>
          <a:ext cx="1656184" cy="165618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DB65ED-0710-4E51-B744-8022F3DEA155}">
      <dsp:nvSpPr>
        <dsp:cNvPr id="0" name=""/>
        <dsp:cNvSpPr/>
      </dsp:nvSpPr>
      <dsp:spPr>
        <a:xfrm>
          <a:off x="828092" y="0"/>
          <a:ext cx="6491844" cy="16561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ÜÇÜNCÜ SAHISLARA HİZMET </a:t>
          </a:r>
          <a:endParaRPr lang="tr-TR" sz="1800" b="1" kern="1200" dirty="0"/>
        </a:p>
      </dsp:txBody>
      <dsp:txXfrm>
        <a:off x="828092" y="0"/>
        <a:ext cx="6491844" cy="496856"/>
      </dsp:txXfrm>
    </dsp:sp>
    <dsp:sp modelId="{E98107E6-3E91-499A-9533-E6E09A10EEE4}">
      <dsp:nvSpPr>
        <dsp:cNvPr id="0" name=""/>
        <dsp:cNvSpPr/>
      </dsp:nvSpPr>
      <dsp:spPr>
        <a:xfrm>
          <a:off x="289832" y="496856"/>
          <a:ext cx="1076518" cy="107651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C5DC1A-EDD2-42BD-AA66-0F18C38F4769}">
      <dsp:nvSpPr>
        <dsp:cNvPr id="0" name=""/>
        <dsp:cNvSpPr/>
      </dsp:nvSpPr>
      <dsp:spPr>
        <a:xfrm>
          <a:off x="828092" y="496856"/>
          <a:ext cx="6491844" cy="10765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DÜŞÜK</a:t>
          </a:r>
          <a:r>
            <a:rPr lang="tr-TR" sz="1800" kern="1200" dirty="0" smtClean="0"/>
            <a:t> </a:t>
          </a:r>
          <a:r>
            <a:rPr lang="tr-TR" sz="1800" b="1" kern="1200" dirty="0" smtClean="0"/>
            <a:t>MALİYET</a:t>
          </a:r>
          <a:r>
            <a:rPr lang="tr-TR" sz="1800" kern="1200" dirty="0" smtClean="0"/>
            <a:t> </a:t>
          </a:r>
          <a:endParaRPr lang="tr-TR" sz="1800" kern="1200" dirty="0"/>
        </a:p>
      </dsp:txBody>
      <dsp:txXfrm>
        <a:off x="828092" y="496856"/>
        <a:ext cx="6491844" cy="496854"/>
      </dsp:txXfrm>
    </dsp:sp>
    <dsp:sp modelId="{2DEBA88F-4606-485B-8459-4A9059118931}">
      <dsp:nvSpPr>
        <dsp:cNvPr id="0" name=""/>
        <dsp:cNvSpPr/>
      </dsp:nvSpPr>
      <dsp:spPr>
        <a:xfrm>
          <a:off x="579664" y="993710"/>
          <a:ext cx="496854" cy="49685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0FA790-7D6D-4046-8130-C32DA737490A}">
      <dsp:nvSpPr>
        <dsp:cNvPr id="0" name=""/>
        <dsp:cNvSpPr/>
      </dsp:nvSpPr>
      <dsp:spPr>
        <a:xfrm>
          <a:off x="828092" y="993710"/>
          <a:ext cx="6491844" cy="4968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HIZLI</a:t>
          </a:r>
          <a:r>
            <a:rPr lang="tr-TR" sz="1800" kern="1200" dirty="0" smtClean="0"/>
            <a:t> </a:t>
          </a:r>
          <a:r>
            <a:rPr lang="tr-TR" sz="1800" b="1" kern="1200" dirty="0" smtClean="0"/>
            <a:t>SERVİS</a:t>
          </a:r>
          <a:r>
            <a:rPr lang="tr-TR" sz="1800" kern="1200" dirty="0" smtClean="0"/>
            <a:t> </a:t>
          </a:r>
          <a:endParaRPr lang="tr-TR" sz="1800" kern="1200" dirty="0"/>
        </a:p>
      </dsp:txBody>
      <dsp:txXfrm>
        <a:off x="828092" y="993710"/>
        <a:ext cx="6491844" cy="496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93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F6C2E22-4292-497D-A751-F974C25FB7A4}" type="datetimeFigureOut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8" rIns="91438" bIns="45718" rtlCol="0" anchor="ctr"/>
          <a:lstStyle/>
          <a:p>
            <a:pPr lvl="0"/>
            <a:endParaRPr lang="en-US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715352"/>
            <a:ext cx="5438140" cy="4468177"/>
          </a:xfrm>
          <a:prstGeom prst="rect">
            <a:avLst/>
          </a:prstGeom>
        </p:spPr>
        <p:txBody>
          <a:bodyPr vert="horz" lIns="91438" tIns="45718" rIns="91438" bIns="45718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en-US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30705"/>
            <a:ext cx="2945659" cy="495936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3" y="9430705"/>
            <a:ext cx="2945659" cy="495936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11E87A-6530-4FA3-B632-22DC312608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2019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11E87A-6530-4FA3-B632-22DC3126086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Yapısal çelikte bir numara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765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5464E30-DE9A-4D70-BF50-251207272E36}" type="slidenum">
              <a:rPr lang="en-US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11E87A-6530-4FA3-B632-22DC31260868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Yapısal çelikte bir numara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765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7628688-B1C8-4E3B-AF37-E58520B8D92D}" type="slidenum">
              <a:rPr lang="en-US">
                <a:solidFill>
                  <a:prstClr val="black"/>
                </a:solidFill>
              </a:rPr>
              <a:pPr>
                <a:defRPr/>
              </a:pPr>
              <a:t>60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277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4C314-0202-4062-B1DC-2621999CCE7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277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4C314-0202-4062-B1DC-2621999CCE7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277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4C314-0202-4062-B1DC-2621999CCE7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Yapısal çelikte bir numara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5603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53A62A-AEA7-4D10-A067-72AF73B7F4E3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Yapısal çelikte bir numara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765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28688-B1C8-4E3B-AF37-E58520B8D92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7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098D84F-5AA2-46BA-8BED-8BCA0C5325A1}" type="slidenum">
              <a:rPr lang="en-US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6867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64A2573-2441-45CD-8751-15538049EFAA}" type="slidenum">
              <a:rPr lang="en-US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277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4C314-0202-4062-B1DC-2621999CCE7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277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FE4086-61FB-4DCC-879C-522DFCE6F33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r-TR" smtClean="0"/>
              <a:t>Resim koyalım </a:t>
            </a:r>
          </a:p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34819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AD79AF-728B-4420-A1CF-0E045F59C63E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11E87A-6530-4FA3-B632-22DC31260868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5C0E6-F513-4FE4-86EF-FE98F7C3464E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F8741-65D1-4DA9-996A-1B93F206A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4F168-9E25-482C-AD1E-CD3E5EFD9C97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E6513-EE8F-42A4-8138-F4806B968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85ABC-D3E3-47D9-8802-2843BBA3960E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350F9-3E98-4062-B09B-D6ABC8C090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F94E-6F57-43E8-9692-9A21FF95D1C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998BF-D776-4115-8668-F606CAB53C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06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0F55-E8C9-4760-BB54-0B5407C97A4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11EFE-B226-4773-BF04-D3E21A39A2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4EE5-BEBC-4CB5-8F9F-BAF6C37829B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6800F-1639-4D61-B88C-6DF5693E0E2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474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35FC-D86A-4127-A1E6-20E82EDE1C6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549EF-4C83-45F1-BB4B-509857F2865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94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FD7D-8D52-4C5A-BD4D-F916C8FF8A1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B0063-912A-4717-8B1F-8B72197D48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16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6C778-58EC-4E60-8182-9A569F0D780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9861D-B797-4590-82F7-6ED51E59DD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111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C3488-F436-4BB8-A474-E52285910B8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48A0B-FFF3-451D-97C8-D2C3B712C9A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157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ACD32-A589-416B-BE81-458A01BFEFC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A415-CE73-4706-914D-1D277AFDBC8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11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FA674-0634-449B-8D80-B367415C61B7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E8617-DA08-4546-8324-18FFC2789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9AC6-445A-40F7-853D-0F5E5DAC355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1AD08-F222-4173-A708-FA2D65A1A2E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218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6A1C-91F3-45AE-9D5D-54AC2D7DE72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DC9D1-5F9B-40CA-A9A9-BA340FEF6EE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53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5EDD-0636-4D89-A1B8-ACE2E867DC5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ED90B-A0B3-489C-A586-9B7050D81EE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746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Asıl metin stillerini düzenlemek için tıklatın</a:t>
            </a:r>
          </a:p>
          <a:p>
            <a:pPr lvl="1"/>
            <a:r>
              <a:rPr lang="en-US"/>
              <a:t>İkinci düzey</a:t>
            </a:r>
          </a:p>
          <a:p>
            <a:pPr lvl="2"/>
            <a:r>
              <a:rPr lang="en-US"/>
              <a:t>Üçüncü düzey</a:t>
            </a:r>
          </a:p>
          <a:p>
            <a:pPr lvl="3"/>
            <a:r>
              <a:rPr lang="en-US"/>
              <a:t>Dördüncü düzey</a:t>
            </a:r>
          </a:p>
          <a:p>
            <a:pPr lvl="4"/>
            <a:r>
              <a:rPr lang="en-US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7B7E3-6C5B-45EE-8EFD-A698CC8727AC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63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F94E-6F57-43E8-9692-9A21FF95D1C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998BF-D776-4115-8668-F606CAB53C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333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0F55-E8C9-4760-BB54-0B5407C97A4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11EFE-B226-4773-BF04-D3E21A39A2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220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4EE5-BEBC-4CB5-8F9F-BAF6C37829B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6800F-1639-4D61-B88C-6DF5693E0E2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95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35FC-D86A-4127-A1E6-20E82EDE1C6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549EF-4C83-45F1-BB4B-509857F2865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239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FD7D-8D52-4C5A-BD4D-F916C8FF8A1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B0063-912A-4717-8B1F-8B72197D48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6C778-58EC-4E60-8182-9A569F0D780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9861D-B797-4590-82F7-6ED51E59DD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3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6E17F-C365-4B5D-B8EA-9669F7C0DC7A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ABA11-FF46-4C5E-B93F-250A3E2252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C3488-F436-4BB8-A474-E52285910B8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48A0B-FFF3-451D-97C8-D2C3B712C9A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6174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ACD32-A589-416B-BE81-458A01BFEFC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A415-CE73-4706-914D-1D277AFDBC8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924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9AC6-445A-40F7-853D-0F5E5DAC355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1AD08-F222-4173-A708-FA2D65A1A2E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3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6A1C-91F3-45AE-9D5D-54AC2D7DE72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DC9D1-5F9B-40CA-A9A9-BA340FEF6EE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707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5EDD-0636-4D89-A1B8-ACE2E867DC5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ED90B-A0B3-489C-A586-9B7050D81EE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924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Asıl metin stillerini düzenlemek için tıklatın</a:t>
            </a:r>
          </a:p>
          <a:p>
            <a:pPr lvl="1"/>
            <a:r>
              <a:rPr lang="en-US"/>
              <a:t>İkinci düzey</a:t>
            </a:r>
          </a:p>
          <a:p>
            <a:pPr lvl="2"/>
            <a:r>
              <a:rPr lang="en-US"/>
              <a:t>Üçüncü düzey</a:t>
            </a:r>
          </a:p>
          <a:p>
            <a:pPr lvl="3"/>
            <a:r>
              <a:rPr lang="en-US"/>
              <a:t>Dördüncü düzey</a:t>
            </a:r>
          </a:p>
          <a:p>
            <a:pPr lvl="4"/>
            <a:r>
              <a:rPr lang="en-US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7B7E3-6C5B-45EE-8EFD-A698CC8727AC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816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19198-522B-4AEF-9FCE-2EB77BE759B5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2A22-5C58-45B9-A8B0-641E8F5997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07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0A220-B06F-4A65-80CF-9977AA9C9A5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3689D-1126-4A5F-BA1A-02F4C97C90B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1618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4AE7-9492-4307-B1B6-AE427127885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260A8-2319-4563-BEFC-E9F444CDA69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7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56FF-BDF9-4594-B061-81D99DC3F49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BE0D-9D38-43F5-B388-15AC8CFA29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6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69AC-9874-460E-8425-7F15F6ADCE6A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EA512-F026-45C2-8E16-013BB29C4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A96C-6586-45C7-BE64-174FAC9B3B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C8EB-F13F-44CB-A577-8B83066A39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88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9F94B-EE3D-443D-8A57-1B2831A300D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E2B96-8018-4DFA-B0C6-A018DB8A482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295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5F6D-041D-4055-92AD-87267F2306F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618E-6CAA-47CB-9F0B-F0A0341EBD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633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5498-72CC-4313-B52C-297137C987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49AA5-F681-4AFD-9A57-63ECB93BAF9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261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D33B-554E-4034-9199-A97426E8B40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AC36-B151-475E-971A-903AAE49F6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E69A-A61E-48CE-A848-FF5F40D0DD4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6C7C0-21AC-48AB-99BF-8F9A929AAF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610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B3D9C-1A66-4CA9-B101-A0CE612D405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F8E3-C50C-49EE-90AC-50D3FF6F23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6342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Asıl metin stillerini düzenlemek için tıklatın</a:t>
            </a:r>
          </a:p>
          <a:p>
            <a:pPr lvl="1"/>
            <a:r>
              <a:rPr lang="en-US"/>
              <a:t>İkinci düzey</a:t>
            </a:r>
          </a:p>
          <a:p>
            <a:pPr lvl="2"/>
            <a:r>
              <a:rPr lang="en-US"/>
              <a:t>Üçüncü düzey</a:t>
            </a:r>
          </a:p>
          <a:p>
            <a:pPr lvl="3"/>
            <a:r>
              <a:rPr lang="en-US"/>
              <a:t>Dördüncü düzey</a:t>
            </a:r>
          </a:p>
          <a:p>
            <a:pPr lvl="4"/>
            <a:r>
              <a:rPr lang="en-US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38E5-735C-40E3-946F-3CC101A8F60E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605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19198-522B-4AEF-9FCE-2EB77BE759B5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2A22-5C58-45B9-A8B0-641E8F5997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621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0A220-B06F-4A65-80CF-9977AA9C9A5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3689D-1126-4A5F-BA1A-02F4C97C90B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29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5F198-64F2-4C2A-B108-D5573F5B6CA5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EA319-4170-4336-B024-323E9899E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4AE7-9492-4307-B1B6-AE427127885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260A8-2319-4563-BEFC-E9F444CDA69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3053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56FF-BDF9-4594-B061-81D99DC3F49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BE0D-9D38-43F5-B388-15AC8CFA29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484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A96C-6586-45C7-BE64-174FAC9B3B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C8EB-F13F-44CB-A577-8B83066A39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240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9F94B-EE3D-443D-8A57-1B2831A300D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E2B96-8018-4DFA-B0C6-A018DB8A482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4355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5F6D-041D-4055-92AD-87267F2306F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618E-6CAA-47CB-9F0B-F0A0341EBD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400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5498-72CC-4313-B52C-297137C987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49AA5-F681-4AFD-9A57-63ECB93BAF9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160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D33B-554E-4034-9199-A97426E8B40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AC36-B151-475E-971A-903AAE49F6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622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E69A-A61E-48CE-A848-FF5F40D0DD4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6C7C0-21AC-48AB-99BF-8F9A929AAF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538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B3D9C-1A66-4CA9-B101-A0CE612D405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F8E3-C50C-49EE-90AC-50D3FF6F23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3928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Asıl metin stillerini düzenlemek için tıklatın</a:t>
            </a:r>
          </a:p>
          <a:p>
            <a:pPr lvl="1"/>
            <a:r>
              <a:rPr lang="en-US"/>
              <a:t>İkinci düzey</a:t>
            </a:r>
          </a:p>
          <a:p>
            <a:pPr lvl="2"/>
            <a:r>
              <a:rPr lang="en-US"/>
              <a:t>Üçüncü düzey</a:t>
            </a:r>
          </a:p>
          <a:p>
            <a:pPr lvl="3"/>
            <a:r>
              <a:rPr lang="en-US"/>
              <a:t>Dördüncü düzey</a:t>
            </a:r>
          </a:p>
          <a:p>
            <a:pPr lvl="4"/>
            <a:r>
              <a:rPr lang="en-US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38E5-735C-40E3-946F-3CC101A8F60E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1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129E1-BCE6-4D07-A1D8-DA3D910C83E5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70A4E-7E81-4CA0-B4D1-C697949EB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19198-522B-4AEF-9FCE-2EB77BE759B5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2A22-5C58-45B9-A8B0-641E8F5997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667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0A220-B06F-4A65-80CF-9977AA9C9A5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3689D-1126-4A5F-BA1A-02F4C97C90B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476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4AE7-9492-4307-B1B6-AE427127885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260A8-2319-4563-BEFC-E9F444CDA69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666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56FF-BDF9-4594-B061-81D99DC3F49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BE0D-9D38-43F5-B388-15AC8CFA29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36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A96C-6586-45C7-BE64-174FAC9B3B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C8EB-F13F-44CB-A577-8B83066A39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5557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9F94B-EE3D-443D-8A57-1B2831A300D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E2B96-8018-4DFA-B0C6-A018DB8A482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64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5F6D-041D-4055-92AD-87267F2306F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618E-6CAA-47CB-9F0B-F0A0341EBD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082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5498-72CC-4313-B52C-297137C9878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49AA5-F681-4AFD-9A57-63ECB93BAF9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696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D33B-554E-4034-9199-A97426E8B40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AC36-B151-475E-971A-903AAE49F6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577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E69A-A61E-48CE-A848-FF5F40D0DD4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6C7C0-21AC-48AB-99BF-8F9A929AAF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6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498F8-47E4-47EE-888A-950F6412D1F3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C8ED1-046D-49ED-90A1-1E975017B9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B3D9C-1A66-4CA9-B101-A0CE612D405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F8E3-C50C-49EE-90AC-50D3FF6F23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013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Asıl metin stillerini düzenlemek için tıklatın</a:t>
            </a:r>
          </a:p>
          <a:p>
            <a:pPr lvl="1"/>
            <a:r>
              <a:rPr lang="en-US"/>
              <a:t>İkinci düzey</a:t>
            </a:r>
          </a:p>
          <a:p>
            <a:pPr lvl="2"/>
            <a:r>
              <a:rPr lang="en-US"/>
              <a:t>Üçüncü düzey</a:t>
            </a:r>
          </a:p>
          <a:p>
            <a:pPr lvl="3"/>
            <a:r>
              <a:rPr lang="en-US"/>
              <a:t>Dördüncü düzey</a:t>
            </a:r>
          </a:p>
          <a:p>
            <a:pPr lvl="4"/>
            <a:r>
              <a:rPr lang="en-US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38E5-735C-40E3-946F-3CC101A8F60E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86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7BFF-2401-441E-AE56-CBCB66A5CA78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AD98A-776C-41E9-9F51-62BBCA2063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D1AEC-068D-411C-9F85-1943BF09B979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75D68-CCA1-41E4-BCDF-443A4A1954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30053-73E3-4348-8AFF-B503FF6E6309}" type="datetime1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408B4A-8543-404C-ABA0-B5D78F93B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C95F1-2740-4E55-A633-6DB78AF85E5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EDACA-C2F4-4568-BF88-B8CD950CEC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57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C95F1-2740-4E55-A633-6DB78AF85E5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EDACA-C2F4-4568-BF88-B8CD950CEC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1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50CAF8-0B2C-42E4-B6B6-A42C63308C98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061A44-E082-43B5-81E4-3FAF7405974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50CAF8-0B2C-42E4-B6B6-A42C63308C98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061A44-E082-43B5-81E4-3FAF7405974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26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50CAF8-0B2C-42E4-B6B6-A42C63308C98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11/28/2012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061A44-E082-43B5-81E4-3FAF7405974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3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3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3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png"/><Relationship Id="rId7" Type="http://schemas.openxmlformats.org/officeDocument/2006/relationships/image" Target="../media/image8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1.png"/><Relationship Id="rId11" Type="http://schemas.openxmlformats.org/officeDocument/2006/relationships/image" Target="../media/image86.jpeg"/><Relationship Id="rId5" Type="http://schemas.openxmlformats.org/officeDocument/2006/relationships/image" Target="../media/image80.png"/><Relationship Id="rId10" Type="http://schemas.openxmlformats.org/officeDocument/2006/relationships/image" Target="../media/image85.jpeg"/><Relationship Id="rId4" Type="http://schemas.openxmlformats.org/officeDocument/2006/relationships/image" Target="../media/image79.png"/><Relationship Id="rId9" Type="http://schemas.openxmlformats.org/officeDocument/2006/relationships/image" Target="../media/image8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jpe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95.png"/><Relationship Id="rId11" Type="http://schemas.openxmlformats.org/officeDocument/2006/relationships/image" Target="../media/image100.jpeg"/><Relationship Id="rId5" Type="http://schemas.openxmlformats.org/officeDocument/2006/relationships/image" Target="../media/image94.png"/><Relationship Id="rId15" Type="http://schemas.openxmlformats.org/officeDocument/2006/relationships/image" Target="../media/image104.jpeg"/><Relationship Id="rId10" Type="http://schemas.openxmlformats.org/officeDocument/2006/relationships/image" Target="../media/image99.jpe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13" Type="http://schemas.microsoft.com/office/2007/relationships/diagramDrawing" Target="../diagrams/drawing21.xml"/><Relationship Id="rId3" Type="http://schemas.openxmlformats.org/officeDocument/2006/relationships/diagramLayout" Target="../diagrams/layout20.xml"/><Relationship Id="rId7" Type="http://schemas.openxmlformats.org/officeDocument/2006/relationships/image" Target="../media/image3.jpeg"/><Relationship Id="rId12" Type="http://schemas.openxmlformats.org/officeDocument/2006/relationships/diagramColors" Target="../diagrams/colors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0.xml"/><Relationship Id="rId11" Type="http://schemas.openxmlformats.org/officeDocument/2006/relationships/diagramQuickStyle" Target="../diagrams/quickStyle21.xml"/><Relationship Id="rId5" Type="http://schemas.openxmlformats.org/officeDocument/2006/relationships/diagramColors" Target="../diagrams/colors20.xml"/><Relationship Id="rId10" Type="http://schemas.openxmlformats.org/officeDocument/2006/relationships/diagramLayout" Target="../diagrams/layout21.xml"/><Relationship Id="rId4" Type="http://schemas.openxmlformats.org/officeDocument/2006/relationships/diagramQuickStyle" Target="../diagrams/quickStyle20.xml"/><Relationship Id="rId9" Type="http://schemas.openxmlformats.org/officeDocument/2006/relationships/diagramData" Target="../diagrams/data21.xml"/></Relationships>
</file>

<file path=ppt/slides/_rels/slide6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106.jpeg"/><Relationship Id="rId7" Type="http://schemas.openxmlformats.org/officeDocument/2006/relationships/diagramColors" Target="../diagrams/colors2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Layout" Target="../diagrams/layout23.xml"/><Relationship Id="rId7" Type="http://schemas.openxmlformats.org/officeDocument/2006/relationships/image" Target="../media/image3.jpeg"/><Relationship Id="rId12" Type="http://schemas.microsoft.com/office/2007/relationships/diagramDrawing" Target="../diagrams/drawing24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3.xml"/><Relationship Id="rId11" Type="http://schemas.openxmlformats.org/officeDocument/2006/relationships/diagramColors" Target="../diagrams/colors24.xml"/><Relationship Id="rId5" Type="http://schemas.openxmlformats.org/officeDocument/2006/relationships/diagramColors" Target="../diagrams/colors23.xml"/><Relationship Id="rId10" Type="http://schemas.openxmlformats.org/officeDocument/2006/relationships/diagramQuickStyle" Target="../diagrams/quickStyle24.xml"/><Relationship Id="rId4" Type="http://schemas.openxmlformats.org/officeDocument/2006/relationships/diagramQuickStyle" Target="../diagrams/quickStyle23.xml"/><Relationship Id="rId9" Type="http://schemas.openxmlformats.org/officeDocument/2006/relationships/diagramLayout" Target="../diagrams/layout2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microsoft.com/office/2007/relationships/diagramDrawing" Target="../diagrams/drawing26.xml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openxmlformats.org/officeDocument/2006/relationships/diagramColors" Target="../diagrams/colors2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25.xml"/><Relationship Id="rId11" Type="http://schemas.openxmlformats.org/officeDocument/2006/relationships/diagramQuickStyle" Target="../diagrams/quickStyle26.xml"/><Relationship Id="rId5" Type="http://schemas.openxmlformats.org/officeDocument/2006/relationships/diagramQuickStyle" Target="../diagrams/quickStyle25.xml"/><Relationship Id="rId10" Type="http://schemas.openxmlformats.org/officeDocument/2006/relationships/diagramLayout" Target="../diagrams/layout26.xml"/><Relationship Id="rId4" Type="http://schemas.openxmlformats.org/officeDocument/2006/relationships/diagramLayout" Target="../diagrams/layout25.xml"/><Relationship Id="rId9" Type="http://schemas.openxmlformats.org/officeDocument/2006/relationships/diagramData" Target="../diagrams/data26.xml"/></Relationships>
</file>

<file path=ppt/slides/_rels/slide6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openxmlformats.org/officeDocument/2006/relationships/image" Target="../media/image3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image" Target="../media/image3.jpe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0618E-6CAA-47CB-9F0B-F0A0341EBD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C:\Users\nuri.alkan.TOSYALI\AppData\Local\Microsoft\Windows\Temporary Internet Files\Content.Outlook\2JJERG48\GRUP ŞİRKETLER BÜYÜK FO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0" t="-11573" b="-5094"/>
          <a:stretch/>
        </p:blipFill>
        <p:spPr bwMode="auto">
          <a:xfrm>
            <a:off x="-180527" y="-819472"/>
            <a:ext cx="9324526" cy="806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Resim 2" descr="image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1190625"/>
            <a:ext cx="91916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olgay.topcam\Desktop\Adsız.jpg"/>
          <p:cNvPicPr>
            <a:picLocks noChangeAspect="1" noChangeArrowheads="1"/>
          </p:cNvPicPr>
          <p:nvPr/>
        </p:nvPicPr>
        <p:blipFill>
          <a:blip r:embed="rId4" cstate="screen">
            <a:extLst/>
          </a:blip>
          <a:srcRect/>
          <a:stretch>
            <a:fillRect/>
          </a:stretch>
        </p:blipFill>
        <p:spPr bwMode="auto">
          <a:xfrm>
            <a:off x="0" y="1484784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60848" y="2132856"/>
            <a:ext cx="4030960" cy="43021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 smtClean="0">
                <a:solidFill>
                  <a:srgbClr val="FFFF00"/>
                </a:solidFill>
                <a:latin typeface="Arial Black" pitchFamily="34" charset="0"/>
                <a:ea typeface="+mj-ea"/>
                <a:cs typeface="+mj-cs"/>
              </a:rPr>
              <a:t>TOSYALI HOLDİNG</a:t>
            </a:r>
            <a:endParaRPr lang="tr-TR" sz="2200" dirty="0">
              <a:solidFill>
                <a:srgbClr val="FFFF00"/>
              </a:solidFill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364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Dikdörtgen 106"/>
          <p:cNvSpPr/>
          <p:nvPr/>
        </p:nvSpPr>
        <p:spPr>
          <a:xfrm>
            <a:off x="2738266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7" name="1 Diyagram"/>
          <p:cNvGraphicFramePr/>
          <p:nvPr>
            <p:extLst>
              <p:ext uri="{D42A27DB-BD31-4B8C-83A1-F6EECF244321}">
                <p14:modId xmlns:p14="http://schemas.microsoft.com/office/powerpoint/2010/main" val="3919780519"/>
              </p:ext>
            </p:extLst>
          </p:nvPr>
        </p:nvGraphicFramePr>
        <p:xfrm>
          <a:off x="539552" y="1844824"/>
          <a:ext cx="8496944" cy="4749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487" name="Text Box 5"/>
          <p:cNvSpPr txBox="1">
            <a:spLocks noChangeArrowheads="1"/>
          </p:cNvSpPr>
          <p:nvPr/>
        </p:nvSpPr>
        <p:spPr bwMode="auto">
          <a:xfrm>
            <a:off x="2627784" y="188913"/>
            <a:ext cx="640826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GEÇMİŞTEN</a:t>
            </a:r>
            <a:r>
              <a:rPr lang="tr-TR" sz="2200" dirty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BUGÜNE</a:t>
            </a:r>
            <a:r>
              <a:rPr lang="tr-TR" sz="2200" dirty="0">
                <a:solidFill>
                  <a:srgbClr val="02303E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TOSYALI</a:t>
            </a:r>
            <a:r>
              <a:rPr lang="tr-TR" sz="2200" dirty="0">
                <a:solidFill>
                  <a:srgbClr val="02303E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HOLDING</a:t>
            </a:r>
          </a:p>
        </p:txBody>
      </p:sp>
    </p:spTree>
    <p:extLst>
      <p:ext uri="{BB962C8B-B14F-4D97-AF65-F5344CB8AC3E}">
        <p14:creationId xmlns:p14="http://schemas.microsoft.com/office/powerpoint/2010/main" val="360136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Başlık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335713" cy="390393"/>
          </a:xfrm>
        </p:spPr>
        <p:txBody>
          <a:bodyPr/>
          <a:lstStyle/>
          <a:p>
            <a:pPr algn="r" eaLnBrk="1" hangingPunct="1"/>
            <a:r>
              <a:rPr lang="tr-TR" sz="2200" dirty="0" smtClean="0">
                <a:solidFill>
                  <a:srgbClr val="02303E"/>
                </a:solidFill>
                <a:latin typeface="Arial Black" pitchFamily="34" charset="0"/>
              </a:rPr>
              <a:t> </a:t>
            </a:r>
            <a:br>
              <a:rPr lang="tr-TR" sz="2200" dirty="0" smtClean="0">
                <a:solidFill>
                  <a:srgbClr val="02303E"/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rgbClr val="02303E"/>
                </a:solidFill>
                <a:latin typeface="Arial Black" pitchFamily="34" charset="0"/>
              </a:rPr>
              <a:t>TOSYALI GRUP ŞİRKETLERİ</a:t>
            </a:r>
            <a:endParaRPr lang="en-US" sz="2200" dirty="0" smtClean="0">
              <a:solidFill>
                <a:srgbClr val="02303E"/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7376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121" name="120 Diyagram"/>
          <p:cNvGraphicFramePr/>
          <p:nvPr>
            <p:extLst>
              <p:ext uri="{D42A27DB-BD31-4B8C-83A1-F6EECF244321}">
                <p14:modId xmlns:p14="http://schemas.microsoft.com/office/powerpoint/2010/main" val="22531367"/>
              </p:ext>
            </p:extLst>
          </p:nvPr>
        </p:nvGraphicFramePr>
        <p:xfrm>
          <a:off x="970013" y="1195164"/>
          <a:ext cx="7848871" cy="518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047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Başlık"/>
          <p:cNvSpPr>
            <a:spLocks noGrp="1"/>
          </p:cNvSpPr>
          <p:nvPr>
            <p:ph type="title"/>
          </p:nvPr>
        </p:nvSpPr>
        <p:spPr>
          <a:xfrm>
            <a:off x="4284663" y="0"/>
            <a:ext cx="4859337" cy="1000125"/>
          </a:xfrm>
        </p:spPr>
        <p:txBody>
          <a:bodyPr/>
          <a:lstStyle/>
          <a:p>
            <a:pPr algn="r" eaLnBrk="1" hangingPunct="1"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TESİS</a:t>
            </a:r>
            <a:r>
              <a:rPr lang="tr-TR" sz="2200" dirty="0" smtClean="0">
                <a:solidFill>
                  <a:srgbClr val="02303E"/>
                </a:solidFill>
                <a:latin typeface="Arial" charset="0"/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YERLEŞİMLERİ</a:t>
            </a:r>
            <a:r>
              <a:rPr lang="tr-TR" sz="2200" dirty="0" smtClean="0">
                <a:solidFill>
                  <a:srgbClr val="02303E"/>
                </a:solidFill>
                <a:latin typeface="Arial Black" pitchFamily="34" charset="0"/>
              </a:rPr>
              <a:t>  </a:t>
            </a:r>
            <a:endParaRPr lang="en-US" sz="2200" dirty="0" smtClean="0">
              <a:solidFill>
                <a:srgbClr val="02303E"/>
              </a:solidFill>
              <a:latin typeface="Arial Black" pitchFamily="34" charset="0"/>
            </a:endParaRPr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Dikdörtgen 7"/>
          <p:cNvSpPr/>
          <p:nvPr/>
        </p:nvSpPr>
        <p:spPr>
          <a:xfrm>
            <a:off x="2770991" y="1011082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prstClr val="white"/>
              </a:solidFill>
            </a:endParaRPr>
          </a:p>
        </p:txBody>
      </p:sp>
      <p:grpSp>
        <p:nvGrpSpPr>
          <p:cNvPr id="2" name="Grup 14"/>
          <p:cNvGrpSpPr>
            <a:grpSpLocks/>
          </p:cNvGrpSpPr>
          <p:nvPr/>
        </p:nvGrpSpPr>
        <p:grpSpPr bwMode="auto">
          <a:xfrm>
            <a:off x="3995738" y="1196975"/>
            <a:ext cx="4776787" cy="4565650"/>
            <a:chOff x="4067175" y="1412875"/>
            <a:chExt cx="4776788" cy="4565650"/>
          </a:xfrm>
        </p:grpSpPr>
        <p:pic>
          <p:nvPicPr>
            <p:cNvPr id="24585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7175" y="1412875"/>
              <a:ext cx="4776788" cy="456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6" name="Oval 13"/>
            <p:cNvSpPr>
              <a:spLocks noChangeArrowheads="1"/>
            </p:cNvSpPr>
            <p:nvPr/>
          </p:nvSpPr>
          <p:spPr bwMode="auto">
            <a:xfrm>
              <a:off x="7019925" y="3716338"/>
              <a:ext cx="1152525" cy="936625"/>
            </a:xfrm>
            <a:prstGeom prst="ellipse">
              <a:avLst/>
            </a:prstGeom>
            <a:noFill/>
            <a:ln w="63500" algn="ctr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24587" name="Oval 14"/>
            <p:cNvSpPr>
              <a:spLocks noChangeArrowheads="1"/>
            </p:cNvSpPr>
            <p:nvPr/>
          </p:nvSpPr>
          <p:spPr bwMode="auto">
            <a:xfrm>
              <a:off x="6227763" y="1989138"/>
              <a:ext cx="1152525" cy="936625"/>
            </a:xfrm>
            <a:prstGeom prst="ellipse">
              <a:avLst/>
            </a:prstGeom>
            <a:noFill/>
            <a:ln w="63500" algn="ctr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24584" name="Rectangle 15"/>
          <p:cNvSpPr>
            <a:spLocks noChangeArrowheads="1"/>
          </p:cNvSpPr>
          <p:nvPr/>
        </p:nvSpPr>
        <p:spPr bwMode="auto">
          <a:xfrm>
            <a:off x="106363" y="1399314"/>
            <a:ext cx="3889375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  <a:buFont typeface="Arial" charset="0"/>
              <a:buChar char="•"/>
            </a:pP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TOSÇELİK BORU PROFİL TESİSLERİ,TOSYALI DEMİR ÇELİK VE GRANÜL ÜRETİM TESİSLERİ 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İSKENDERUN SARISEKİ ORGANİZE SANAYİ BÖLGESİNDE YER ALMAKTADIR </a:t>
            </a:r>
          </a:p>
          <a:p>
            <a:pPr marL="285750" indent="-285750"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  <a:buFont typeface="Arial" charset="0"/>
              <a:buChar char="•"/>
            </a:pP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YASSI VE YASPISAL ÇELİK FABRİKALARI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,SPİRAL BORU ÜRETİM TESİSİ OSMANİYE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ORGANİZE SANAYİ BÖLGESİNDE YER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ALMAKTADIR.</a:t>
            </a:r>
            <a:endParaRPr lang="tr-TR" sz="1400" dirty="0">
              <a:solidFill>
                <a:prstClr val="black"/>
              </a:solidFill>
              <a:latin typeface="Calibri" pitchFamily="34" charset="0"/>
            </a:endParaRPr>
          </a:p>
          <a:p>
            <a:pPr marL="285750" indent="-285750"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  <a:buFont typeface="Arial" charset="0"/>
              <a:buChar char="•"/>
            </a:pP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OSMANİYE’DE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YATIRIMI TAMAMLANMAKTA OLAN YENİ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BORU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FABRİKASI 200 DÖNÜM KAPALI ALANIYLA 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BİR DEFADA KURULAN EN BÜYÜK BORU FABRİKASIDIR .</a:t>
            </a:r>
          </a:p>
          <a:p>
            <a:pPr marL="285750" indent="-285750"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  <a:buFont typeface="Arial" charset="0"/>
              <a:buChar char="•"/>
            </a:pP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AYRICA,FİRMAMIZ İSKENDERUN 2NCİ ORGANİZE SAN. BÖLGESİNDE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, OSMANİYE ORGANİZE SAN.BÖLGESİNDE 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,ERZİN LİMAN BÖLGESİNDE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tr-TR" sz="1400" dirty="0">
                <a:solidFill>
                  <a:prstClr val="black"/>
                </a:solidFill>
                <a:latin typeface="Calibri" pitchFamily="34" charset="0"/>
              </a:rPr>
              <a:t>OLMAK ÜZERE </a:t>
            </a:r>
            <a:r>
              <a:rPr lang="tr-TR" sz="1400" dirty="0" smtClean="0">
                <a:solidFill>
                  <a:prstClr val="black"/>
                </a:solidFill>
                <a:latin typeface="Calibri" pitchFamily="34" charset="0"/>
              </a:rPr>
              <a:t> 3 BÖLGEDE YATIRIMLARINA DEVAM ETMEKTEDİR.</a:t>
            </a:r>
            <a:endParaRPr lang="tr-TR" sz="14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7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258888" y="260350"/>
            <a:ext cx="6958012" cy="5842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691680" y="844342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7" name="6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657798"/>
              </p:ext>
            </p:extLst>
          </p:nvPr>
        </p:nvGraphicFramePr>
        <p:xfrm>
          <a:off x="144132" y="1268760"/>
          <a:ext cx="8893176" cy="397732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931924"/>
                <a:gridCol w="1080120"/>
                <a:gridCol w="2881132"/>
              </a:tblGrid>
              <a:tr h="806027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2000" dirty="0" smtClean="0"/>
                        <a:t>TOSÇELİK</a:t>
                      </a:r>
                      <a:r>
                        <a:rPr lang="en-US" sz="2000" u="none" strike="noStrike" dirty="0" smtClean="0"/>
                        <a:t> </a:t>
                      </a:r>
                      <a:r>
                        <a:rPr lang="en-US" sz="2000" dirty="0" smtClean="0"/>
                        <a:t>PROF</a:t>
                      </a:r>
                      <a:r>
                        <a:rPr lang="tr-TR" sz="2000" dirty="0" smtClean="0"/>
                        <a:t>İL</a:t>
                      </a:r>
                      <a:r>
                        <a:rPr lang="tr-TR" sz="2000" baseline="0" dirty="0" smtClean="0"/>
                        <a:t> VE SAC ENDÜSTRİSİ A.Ş.</a:t>
                      </a:r>
                      <a:endParaRPr lang="en-US" sz="2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50157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2000" b="1" dirty="0" smtClean="0"/>
                        <a:t>Üretim </a:t>
                      </a:r>
                      <a:endParaRPr lang="tr-TR" sz="2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2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2000" b="1" dirty="0" smtClean="0"/>
                    </a:p>
                    <a:p>
                      <a:pPr algn="ctr" rtl="0" fontAlgn="ctr"/>
                      <a:r>
                        <a:rPr lang="tr-TR" sz="2000" b="1" dirty="0" smtClean="0"/>
                        <a:t>2012</a:t>
                      </a:r>
                      <a:r>
                        <a:rPr lang="tr-TR" sz="2000" b="1" baseline="0" dirty="0" smtClean="0"/>
                        <a:t> Yılı Kapasite</a:t>
                      </a:r>
                      <a:endParaRPr lang="tr-TR" sz="2000" b="1" dirty="0" smtClean="0"/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/>
                        <a:t>(Milyon</a:t>
                      </a:r>
                      <a:r>
                        <a:rPr lang="tr-TR" sz="2000" b="1" baseline="0" dirty="0" smtClean="0"/>
                        <a:t> </a:t>
                      </a:r>
                      <a:r>
                        <a:rPr lang="tr-TR" sz="2000" b="1" dirty="0" smtClean="0"/>
                        <a:t>Ton)</a:t>
                      </a:r>
                      <a:endParaRPr lang="tr-TR" sz="20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rtl="0" fontAlgn="ctr"/>
                      <a:endParaRPr lang="tr-TR" sz="2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390420">
                <a:tc>
                  <a:txBody>
                    <a:bodyPr/>
                    <a:lstStyle/>
                    <a:p>
                      <a:pPr algn="l" rtl="0" fontAlgn="t">
                        <a:buFont typeface="Arial" pitchFamily="34" charset="0"/>
                        <a:buNone/>
                      </a:pPr>
                      <a:r>
                        <a:rPr lang="tr-TR" sz="2000" b="1" dirty="0" err="1" smtClean="0"/>
                        <a:t>Slab</a:t>
                      </a:r>
                      <a:r>
                        <a:rPr lang="tr-TR" sz="2000" b="1" baseline="0" dirty="0" smtClean="0"/>
                        <a:t> ve</a:t>
                      </a:r>
                      <a:r>
                        <a:rPr lang="tr-TR" sz="2000" b="1" dirty="0" smtClean="0"/>
                        <a:t> Kütük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tr-TR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r-TR" sz="2000" b="1" dirty="0" smtClean="0"/>
                        <a:t>2.2</a:t>
                      </a:r>
                    </a:p>
                  </a:txBody>
                  <a:tcPr marL="0" marR="0" marT="0" marB="0" anchor="ctr"/>
                </a:tc>
              </a:tr>
              <a:tr h="390420">
                <a:tc>
                  <a:txBody>
                    <a:bodyPr/>
                    <a:lstStyle/>
                    <a:p>
                      <a:pPr algn="l" rtl="0" fontAlgn="t">
                        <a:buFont typeface="Arial" pitchFamily="34" charset="0"/>
                        <a:buNone/>
                      </a:pPr>
                      <a:r>
                        <a:rPr lang="tr-TR" sz="2000" b="1" dirty="0" smtClean="0"/>
                        <a:t>Sıcak</a:t>
                      </a:r>
                      <a:r>
                        <a:rPr lang="tr-TR" sz="2000" b="1" baseline="0" dirty="0" smtClean="0"/>
                        <a:t> Haddelenmiş Rulo</a:t>
                      </a:r>
                      <a:endParaRPr lang="tr-TR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tr-TR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r-TR" sz="2000" b="1" dirty="0" smtClean="0"/>
                        <a:t>2.1</a:t>
                      </a:r>
                    </a:p>
                  </a:txBody>
                  <a:tcPr marL="0" marR="0" marT="0" marB="0" anchor="ctr"/>
                </a:tc>
              </a:tr>
              <a:tr h="390420">
                <a:tc>
                  <a:txBody>
                    <a:bodyPr/>
                    <a:lstStyle/>
                    <a:p>
                      <a:pPr algn="l" rtl="0" fontAlgn="t">
                        <a:buFont typeface="Arial" pitchFamily="34" charset="0"/>
                        <a:buNone/>
                      </a:pPr>
                      <a:r>
                        <a:rPr lang="tr-TR" sz="2000" b="1" baseline="0" dirty="0" smtClean="0"/>
                        <a:t>Boya kesme ve dilme </a:t>
                      </a:r>
                      <a:endParaRPr lang="tr-TR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tr-TR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r-TR" sz="2000" b="1" kern="1200" dirty="0" smtClean="0"/>
                        <a:t>1.2</a:t>
                      </a:r>
                      <a:endParaRPr lang="tr-TR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780840">
                <a:tc>
                  <a:txBody>
                    <a:bodyPr/>
                    <a:lstStyle/>
                    <a:p>
                      <a:pPr algn="l" rtl="0" fontAlgn="t">
                        <a:buFont typeface="Arial" pitchFamily="34" charset="0"/>
                        <a:buNone/>
                      </a:pPr>
                      <a:r>
                        <a:rPr lang="tr-TR" sz="2000" b="1" dirty="0" smtClean="0"/>
                        <a:t>Dikişli</a:t>
                      </a:r>
                      <a:r>
                        <a:rPr lang="tr-TR" sz="2000" b="1" baseline="0" dirty="0" smtClean="0"/>
                        <a:t> </a:t>
                      </a:r>
                      <a:r>
                        <a:rPr lang="tr-TR" sz="2000" b="1" dirty="0" smtClean="0"/>
                        <a:t>Boru, Kutu Profil</a:t>
                      </a:r>
                      <a:r>
                        <a:rPr lang="tr-TR" sz="2000" b="1" baseline="0" dirty="0" smtClean="0"/>
                        <a:t> ve Spiral Kaynaklı Boru</a:t>
                      </a:r>
                      <a:endParaRPr lang="en-US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tr-TR" sz="20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r-TR" sz="2000" b="1" kern="1200" dirty="0" smtClean="0"/>
                        <a:t>2.0</a:t>
                      </a:r>
                      <a:endParaRPr lang="tr-TR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7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0618E-6CAA-47CB-9F0B-F0A0341EBD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C:\Users\nuri.alkan.TOSYALI\Desktop\Sunum 29.09.2012\Resim Nihai\D17C6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60"/>
            <a:ext cx="9301848" cy="687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1 Başlık"/>
          <p:cNvSpPr>
            <a:spLocks/>
          </p:cNvSpPr>
          <p:nvPr/>
        </p:nvSpPr>
        <p:spPr bwMode="auto">
          <a:xfrm>
            <a:off x="179512" y="1340768"/>
            <a:ext cx="6219583" cy="65292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 2.2 MİLYON TON SIVI ÇELİK </a:t>
            </a:r>
            <a:r>
              <a:rPr lang="en-US" sz="2000" b="1" dirty="0" smtClean="0">
                <a:solidFill>
                  <a:srgbClr val="FFFF00"/>
                </a:solidFill>
              </a:rPr>
              <a:t>KAPASİTESİ</a:t>
            </a:r>
            <a:r>
              <a:rPr lang="en-US" sz="2000" b="1" dirty="0">
                <a:solidFill>
                  <a:srgbClr val="FFFF00"/>
                </a:solidFill>
              </a:rPr>
              <a:t>		</a:t>
            </a:r>
            <a:endParaRPr lang="tr-T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2 </a:t>
            </a:r>
            <a:r>
              <a:rPr lang="en-US" sz="2000" b="1" dirty="0">
                <a:solidFill>
                  <a:srgbClr val="FFFF00"/>
                </a:solidFill>
              </a:rPr>
              <a:t>MİLYON TON BORU VE KUTU PROFİL </a:t>
            </a:r>
            <a:r>
              <a:rPr lang="en-US" sz="2000" b="1" dirty="0" smtClean="0">
                <a:solidFill>
                  <a:srgbClr val="FFFF00"/>
                </a:solidFill>
              </a:rPr>
              <a:t>KAPASİTESİ</a:t>
            </a:r>
            <a:r>
              <a:rPr lang="tr-TR" sz="2000" b="1" dirty="0" smtClean="0">
                <a:solidFill>
                  <a:srgbClr val="FFFF00"/>
                </a:solidFill>
              </a:rPr>
              <a:t>	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59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0618E-6CAA-47CB-9F0B-F0A0341EBD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8" descr="Arka Büyü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479"/>
            <a:ext cx="9143999" cy="6856126"/>
          </a:xfrm>
          <a:prstGeom prst="rect">
            <a:avLst/>
          </a:prstGeom>
          <a:ln>
            <a:headEnd/>
            <a:tailEnd/>
          </a:ln>
        </p:spPr>
      </p:pic>
      <p:sp>
        <p:nvSpPr>
          <p:cNvPr id="4" name="1 Başlık"/>
          <p:cNvSpPr>
            <a:spLocks/>
          </p:cNvSpPr>
          <p:nvPr/>
        </p:nvSpPr>
        <p:spPr bwMode="auto">
          <a:xfrm>
            <a:off x="1" y="1556792"/>
            <a:ext cx="4716016" cy="122413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200 DÖNÜM KAPALI ALANIYLA</a:t>
            </a:r>
          </a:p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TEK </a:t>
            </a:r>
            <a:r>
              <a:rPr lang="tr-TR" sz="2000" b="1" dirty="0">
                <a:solidFill>
                  <a:srgbClr val="FFFF00"/>
                </a:solidFill>
              </a:rPr>
              <a:t>ÇATI ALTINDA AVRUPA’NIN EN BÜYÜK </a:t>
            </a:r>
            <a:endParaRPr lang="tr-T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  BORU &amp; PROFİL </a:t>
            </a:r>
            <a:r>
              <a:rPr lang="tr-TR" sz="2000" b="1" dirty="0">
                <a:solidFill>
                  <a:srgbClr val="FFFF00"/>
                </a:solidFill>
              </a:rPr>
              <a:t>ÜRETİM TESİSİ	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5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979712" y="458749"/>
            <a:ext cx="7004050" cy="166688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619672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14" name="13 Diyagram"/>
          <p:cNvGraphicFramePr/>
          <p:nvPr/>
        </p:nvGraphicFramePr>
        <p:xfrm>
          <a:off x="1619672" y="1124744"/>
          <a:ext cx="63367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363009"/>
            <a:ext cx="8136904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83768" y="963279"/>
            <a:ext cx="5256584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sz="2800" dirty="0" smtClean="0"/>
              <a:t>    </a:t>
            </a:r>
            <a:r>
              <a:rPr lang="tr-TR" dirty="0" smtClean="0"/>
              <a:t>Sanayi Borusu </a:t>
            </a:r>
            <a:r>
              <a:rPr lang="tr-TR" sz="2800" dirty="0" smtClean="0"/>
              <a:t>		  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2483768" y="1441050"/>
            <a:ext cx="5256584" cy="11238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600" dirty="0" smtClean="0"/>
              <a:t>       </a:t>
            </a:r>
            <a:r>
              <a:rPr lang="tr-TR" sz="2000" dirty="0" smtClean="0"/>
              <a:t>Ebat    :  8 mm - 339,7 mm 	</a:t>
            </a:r>
          </a:p>
          <a:p>
            <a:pPr marL="0" indent="0" algn="ctr">
              <a:buNone/>
            </a:pPr>
            <a:r>
              <a:rPr lang="tr-TR" sz="2000" dirty="0" smtClean="0"/>
              <a:t>      Et </a:t>
            </a:r>
            <a:r>
              <a:rPr lang="tr-TR" sz="2000" dirty="0"/>
              <a:t>Kalınlığı : 0.6 </a:t>
            </a:r>
            <a:r>
              <a:rPr lang="tr-TR" sz="2000" dirty="0" smtClean="0"/>
              <a:t>mm - </a:t>
            </a:r>
            <a:r>
              <a:rPr lang="tr-TR" sz="2000" dirty="0"/>
              <a:t>13.0 mm </a:t>
            </a:r>
            <a:r>
              <a:rPr lang="tr-TR" sz="2000" dirty="0" smtClean="0"/>
              <a:t>	</a:t>
            </a:r>
          </a:p>
          <a:p>
            <a:pPr marL="0" indent="0" algn="ctr">
              <a:buNone/>
            </a:pPr>
            <a:r>
              <a:rPr lang="tr-TR" sz="2000" dirty="0" smtClean="0"/>
              <a:t>              Uzunluk : 4 - 14.6 metre </a:t>
            </a:r>
            <a:r>
              <a:rPr lang="tr-TR" sz="1600" dirty="0" smtClean="0"/>
              <a:t> 	</a:t>
            </a:r>
            <a:r>
              <a:rPr lang="tr-TR" sz="1400" dirty="0" smtClean="0"/>
              <a:t>	</a:t>
            </a:r>
          </a:p>
          <a:p>
            <a:pPr marL="0" indent="0" algn="ctr">
              <a:buFont typeface="Arial" charset="0"/>
              <a:buNone/>
            </a:pPr>
            <a:r>
              <a:rPr lang="tr-TR" sz="1400" dirty="0" smtClean="0"/>
              <a:t> </a:t>
            </a:r>
            <a:r>
              <a:rPr lang="tr-TR" sz="2800" dirty="0" smtClean="0"/>
              <a:t>                                       </a:t>
            </a:r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2050" name="Picture 2" descr="C:\Users\nuri.alkan.TOSYALI\Desktop\Sunum 29.09.2012\resim\D17C05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885698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842563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4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740352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79523" y="1143396"/>
            <a:ext cx="5716812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Su </a:t>
            </a:r>
            <a:r>
              <a:rPr lang="tr-TR" dirty="0"/>
              <a:t>v</a:t>
            </a:r>
            <a:r>
              <a:rPr lang="tr-TR" dirty="0" smtClean="0"/>
              <a:t>e Gaz Boruları</a:t>
            </a:r>
            <a:r>
              <a:rPr lang="tr-TR" sz="2800" dirty="0" smtClean="0"/>
              <a:t> 			  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879522" y="1719412"/>
            <a:ext cx="5716813" cy="8454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Ebat    :  17.2 mm - 339,7 mm   (3/8 – 13 3/8 </a:t>
            </a:r>
            <a:r>
              <a:rPr lang="tr-TR" sz="2000" dirty="0" err="1" smtClean="0"/>
              <a:t>Inch</a:t>
            </a:r>
            <a:r>
              <a:rPr lang="tr-TR" sz="2000" dirty="0" smtClean="0"/>
              <a:t> )	</a:t>
            </a:r>
            <a:endParaRPr lang="tr-TR" sz="2000" dirty="0"/>
          </a:p>
          <a:p>
            <a:pPr marL="0" indent="0" algn="ctr">
              <a:buNone/>
            </a:pPr>
            <a:r>
              <a:rPr lang="tr-TR" sz="2000" dirty="0" smtClean="0"/>
              <a:t>Et </a:t>
            </a:r>
            <a:r>
              <a:rPr lang="tr-TR" sz="2000" dirty="0"/>
              <a:t>Kalınlığı : 1.0 </a:t>
            </a:r>
            <a:r>
              <a:rPr lang="tr-TR" sz="2000" dirty="0" smtClean="0"/>
              <a:t>mm - </a:t>
            </a:r>
            <a:r>
              <a:rPr lang="tr-TR" sz="2000" dirty="0"/>
              <a:t>13.0 mm  Uzunluk : </a:t>
            </a:r>
            <a:r>
              <a:rPr lang="tr-TR" sz="2000" dirty="0" smtClean="0"/>
              <a:t>4 - 14.6 </a:t>
            </a:r>
            <a:r>
              <a:rPr lang="tr-TR" sz="2000" dirty="0"/>
              <a:t>m </a:t>
            </a:r>
            <a:r>
              <a:rPr lang="tr-TR" sz="1400" dirty="0"/>
              <a:t>		</a:t>
            </a:r>
          </a:p>
          <a:p>
            <a:pPr marL="0" indent="0" algn="ctr">
              <a:buNone/>
            </a:pPr>
            <a:r>
              <a:rPr lang="tr-TR" sz="1400" dirty="0" smtClean="0"/>
              <a:t>    			</a:t>
            </a:r>
            <a:endParaRPr lang="tr-TR" sz="2800" dirty="0" smtClean="0"/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36912"/>
            <a:ext cx="705678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842563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901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72252" y="887041"/>
            <a:ext cx="6000148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Doğalgaz Boruları  	 </a:t>
            </a:r>
            <a:r>
              <a:rPr lang="tr-TR" sz="2800" dirty="0" smtClean="0"/>
              <a:t>		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2195660" y="1370272"/>
            <a:ext cx="5976739" cy="8345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 Ebat    :  21.3 mm -323.9 mm  (  1 / 2 – 12 </a:t>
            </a:r>
            <a:r>
              <a:rPr lang="tr-TR" sz="2000" dirty="0" err="1" smtClean="0"/>
              <a:t>Inch</a:t>
            </a:r>
            <a:r>
              <a:rPr lang="tr-TR" sz="2000" dirty="0" smtClean="0"/>
              <a:t> )	</a:t>
            </a:r>
            <a:endParaRPr lang="tr-TR" sz="2000" dirty="0"/>
          </a:p>
          <a:p>
            <a:pPr marL="0" indent="0" algn="ctr">
              <a:buNone/>
            </a:pPr>
            <a:r>
              <a:rPr lang="tr-TR" sz="2000" dirty="0" smtClean="0"/>
              <a:t>   Et </a:t>
            </a:r>
            <a:r>
              <a:rPr lang="tr-TR" sz="2000" dirty="0"/>
              <a:t>Kalınlığı : 2.0 mm- 12.7 mm  Uzunluk : 4-14.6 metre </a:t>
            </a:r>
            <a:r>
              <a:rPr lang="tr-TR" sz="1400" dirty="0" smtClean="0"/>
              <a:t>		</a:t>
            </a:r>
          </a:p>
          <a:p>
            <a:pPr marL="0" indent="0" algn="ctr">
              <a:buNone/>
            </a:pPr>
            <a:r>
              <a:rPr lang="tr-TR" sz="1400" dirty="0" smtClean="0"/>
              <a:t>	</a:t>
            </a:r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230394"/>
            <a:ext cx="8064897" cy="458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37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975048" y="533400"/>
            <a:ext cx="6629400" cy="5032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TÜRKİYE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DEMİR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&amp;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ÇELİK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ENDÜSTRİSİ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 smtClean="0"/>
          </a:p>
        </p:txBody>
      </p:sp>
      <p:graphicFrame>
        <p:nvGraphicFramePr>
          <p:cNvPr id="8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1033264" y="3540616"/>
          <a:ext cx="6707088" cy="111252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353544"/>
                <a:gridCol w="3353544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kern="1200" baseline="0" dirty="0" smtClean="0"/>
                        <a:t>ARK OCAKLI </a:t>
                      </a:r>
                      <a:r>
                        <a:rPr lang="tr-TR" dirty="0" smtClean="0"/>
                        <a:t> </a:t>
                      </a:r>
                      <a:r>
                        <a:rPr lang="tr-TR" sz="1800" kern="1200" baseline="0" dirty="0" smtClean="0"/>
                        <a:t>TESİSLER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24  ADET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kern="1200" baseline="0" dirty="0" smtClean="0"/>
                        <a:t>ENTEGRE</a:t>
                      </a:r>
                      <a:r>
                        <a:rPr lang="tr-TR" dirty="0" smtClean="0"/>
                        <a:t> </a:t>
                      </a:r>
                      <a:r>
                        <a:rPr lang="tr-TR" sz="1800" kern="1200" baseline="0" dirty="0" smtClean="0"/>
                        <a:t>TESİSLER ( BOF )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kern="1200" baseline="0" dirty="0" smtClean="0"/>
                        <a:t> 3 </a:t>
                      </a:r>
                      <a:r>
                        <a:rPr lang="tr-TR" sz="1800" kern="1200" dirty="0" smtClean="0"/>
                        <a:t>ADET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kern="1200" baseline="0" dirty="0" smtClean="0"/>
                        <a:t>İNDİKSİYON OCAKLI TESİSLER </a:t>
                      </a:r>
                      <a:endParaRPr lang="tr-TR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kern="1200" baseline="0" dirty="0" smtClean="0"/>
                        <a:t> 3 </a:t>
                      </a:r>
                      <a:r>
                        <a:rPr lang="tr-TR" sz="1800" kern="1200" dirty="0" smtClean="0"/>
                        <a:t>ADET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817" name="Text Box 1054"/>
          <p:cNvSpPr txBox="1">
            <a:spLocks noChangeArrowheads="1"/>
          </p:cNvSpPr>
          <p:nvPr/>
        </p:nvSpPr>
        <p:spPr bwMode="auto">
          <a:xfrm>
            <a:off x="228600" y="6423025"/>
            <a:ext cx="88392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462" tIns="43731" rIns="87462" bIns="43731">
            <a:spAutoFit/>
          </a:bodyPr>
          <a:lstStyle/>
          <a:p>
            <a:pPr fontAlgn="b">
              <a:lnSpc>
                <a:spcPct val="90000"/>
              </a:lnSpc>
              <a:spcBef>
                <a:spcPct val="50000"/>
              </a:spcBef>
            </a:pPr>
            <a:r>
              <a:rPr lang="tr-TR" sz="1200" dirty="0" err="1" smtClean="0">
                <a:latin typeface="Verdana" pitchFamily="34" charset="0"/>
                <a:cs typeface="Arial" pitchFamily="34" charset="0"/>
              </a:rPr>
              <a:t>Ref</a:t>
            </a:r>
            <a:r>
              <a:rPr lang="tr-TR" sz="1200" dirty="0" smtClean="0">
                <a:latin typeface="Verdana" pitchFamily="34" charset="0"/>
                <a:cs typeface="Arial" pitchFamily="34" charset="0"/>
              </a:rPr>
              <a:t>: DÇÜD 2011</a:t>
            </a:r>
            <a:endParaRPr lang="tr-TR" sz="1200" noProof="1">
              <a:latin typeface="Verdana" pitchFamily="34" charset="0"/>
              <a:cs typeface="Arial" pitchFamily="34" charset="0"/>
            </a:endParaRPr>
          </a:p>
        </p:txBody>
      </p:sp>
      <p:graphicFrame>
        <p:nvGraphicFramePr>
          <p:cNvPr id="7" name="4 İçerik Yer Tutucusu"/>
          <p:cNvGraphicFramePr>
            <a:graphicFrameLocks/>
          </p:cNvGraphicFramePr>
          <p:nvPr/>
        </p:nvGraphicFramePr>
        <p:xfrm>
          <a:off x="1033264" y="2060848"/>
          <a:ext cx="6707088" cy="74168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353544"/>
                <a:gridCol w="3353544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dirty="0" smtClean="0"/>
                        <a:t>HAM ÇELİK KAPASİTESİ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47 M</a:t>
                      </a:r>
                      <a:r>
                        <a:rPr lang="tr-TR" sz="1800" baseline="0" dirty="0" smtClean="0"/>
                        <a:t>TON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kern="1200" baseline="0" dirty="0" smtClean="0"/>
                        <a:t>HAM ÇELİK ÜRETİM MİKTARI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kern="1200" baseline="0" dirty="0" smtClean="0"/>
                        <a:t> 34 MTON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2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3114" y="855364"/>
            <a:ext cx="7389365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Galvanizli Borular 	</a:t>
            </a:r>
            <a:r>
              <a:rPr lang="tr-TR" sz="2800" dirty="0" smtClean="0"/>
              <a:t>	 		 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503115" y="1460899"/>
            <a:ext cx="7389365" cy="16080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Ebat  :  </a:t>
            </a:r>
            <a:r>
              <a:rPr lang="tr-TR" sz="2000" dirty="0"/>
              <a:t>17.2 mm -168.3 mm  (Dişli v</a:t>
            </a:r>
            <a:r>
              <a:rPr lang="tr-TR" sz="2000" dirty="0" smtClean="0"/>
              <a:t>e </a:t>
            </a:r>
            <a:r>
              <a:rPr lang="tr-TR" sz="2000" dirty="0" err="1"/>
              <a:t>Manşonlu</a:t>
            </a:r>
            <a:r>
              <a:rPr lang="tr-TR" sz="2000" dirty="0" smtClean="0"/>
              <a:t>)		</a:t>
            </a:r>
            <a:endParaRPr lang="tr-TR" sz="2000" dirty="0"/>
          </a:p>
          <a:p>
            <a:pPr marL="0" indent="0" algn="ctr">
              <a:buNone/>
            </a:pPr>
            <a:r>
              <a:rPr lang="tr-TR" sz="2000" dirty="0" smtClean="0"/>
              <a:t>Ebat    </a:t>
            </a:r>
            <a:r>
              <a:rPr lang="tr-TR" sz="2000" dirty="0"/>
              <a:t>: 17.2 mm </a:t>
            </a:r>
            <a:r>
              <a:rPr lang="tr-TR" sz="2000" dirty="0" smtClean="0"/>
              <a:t>- 339.7mm  </a:t>
            </a:r>
            <a:r>
              <a:rPr lang="tr-TR" sz="2000" dirty="0"/>
              <a:t>(Düz Uçlu)</a:t>
            </a:r>
            <a:r>
              <a:rPr lang="tr-TR" sz="2000" dirty="0" smtClean="0"/>
              <a:t>  			               </a:t>
            </a:r>
          </a:p>
          <a:p>
            <a:pPr marL="0" indent="0" algn="ctr">
              <a:buNone/>
            </a:pPr>
            <a:r>
              <a:rPr lang="tr-TR" sz="2000" dirty="0" smtClean="0"/>
              <a:t>Et Kalınlığı    :  1 mm - 13 mm 				</a:t>
            </a:r>
          </a:p>
          <a:p>
            <a:pPr marL="0" indent="0" algn="ctr">
              <a:buFont typeface="Arial" charset="0"/>
              <a:buNone/>
            </a:pPr>
            <a:r>
              <a:rPr lang="tr-TR" sz="2000" dirty="0" smtClean="0"/>
              <a:t>Uzunluk : 5 – 8,5 m (Dişli Ve </a:t>
            </a:r>
            <a:r>
              <a:rPr lang="tr-TR" sz="2000" dirty="0" err="1" smtClean="0"/>
              <a:t>Manşonlu</a:t>
            </a:r>
            <a:r>
              <a:rPr lang="tr-TR" sz="2000" dirty="0" smtClean="0"/>
              <a:t>), 4 - 14.6 m (Düz uçlu) </a:t>
            </a:r>
            <a:r>
              <a:rPr lang="tr-TR" sz="1400" dirty="0" smtClean="0"/>
              <a:t>		</a:t>
            </a:r>
            <a:endParaRPr lang="tr-TR" sz="2800" dirty="0" smtClean="0"/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4098" name="Picture 2" descr="C:\Users\nuri.alkan.TOSYALI\Desktop\Sunum 29.09.2012\resim\D17C05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0969"/>
            <a:ext cx="8064896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22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5" y="783356"/>
            <a:ext cx="7848869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sz="2800" dirty="0" smtClean="0"/>
              <a:t>       </a:t>
            </a:r>
            <a:r>
              <a:rPr lang="tr-TR" dirty="0" smtClean="0"/>
              <a:t>Petrol Sondaj ve Sondaj Muhafaza Borusu	</a:t>
            </a:r>
            <a:r>
              <a:rPr lang="tr-TR" sz="2800" dirty="0" smtClean="0"/>
              <a:t> 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-135978" y="121500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187624" y="1369475"/>
            <a:ext cx="7848871" cy="14834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Ebat   : 26.67 mm -114.30 mm  (Sondaj Borusu) 		</a:t>
            </a:r>
            <a:endParaRPr lang="tr-TR" sz="2000" dirty="0"/>
          </a:p>
          <a:p>
            <a:pPr marL="0" indent="0" algn="ctr">
              <a:buNone/>
            </a:pPr>
            <a:r>
              <a:rPr lang="tr-TR" sz="2000" dirty="0" smtClean="0"/>
              <a:t>Ebat    : 114.3mm - 339.7mm  (Muhafaza Borusu)		</a:t>
            </a:r>
          </a:p>
          <a:p>
            <a:pPr marL="0" indent="0" algn="ctr">
              <a:buNone/>
            </a:pPr>
            <a:r>
              <a:rPr lang="tr-TR" sz="2000" dirty="0"/>
              <a:t>  </a:t>
            </a:r>
            <a:r>
              <a:rPr lang="tr-TR" sz="2000" dirty="0" smtClean="0"/>
              <a:t>         Et Kalınlığı    : 2.87mm-9.65 mm (Sondaj), 5.21mm-12.19 (Muhafaza)</a:t>
            </a:r>
            <a:endParaRPr lang="tr-TR" sz="2000" dirty="0"/>
          </a:p>
          <a:p>
            <a:pPr marL="0" indent="0" algn="ctr">
              <a:buNone/>
            </a:pPr>
            <a:r>
              <a:rPr lang="tr-TR" sz="2000" dirty="0" smtClean="0"/>
              <a:t>Uzunluk : 4-14.6 m </a:t>
            </a:r>
            <a:r>
              <a:rPr lang="tr-TR" sz="1400" dirty="0" smtClean="0"/>
              <a:t>					</a:t>
            </a:r>
            <a:endParaRPr lang="tr-TR" sz="2800" dirty="0" smtClean="0"/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4098" name="Picture 2" descr="C:\Users\nuri.alkan.TOSYALI\AppData\Local\Microsoft\Windows\Temporary Internet Files\Content.Outlook\2JJERG48\i 270 pfotoshopl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78" y="2890325"/>
            <a:ext cx="8298129" cy="399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55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3116" y="927372"/>
            <a:ext cx="7533380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Kare ve Dikdörtgen Kutu Profiller </a:t>
            </a:r>
            <a:r>
              <a:rPr lang="tr-TR" sz="2800" dirty="0" smtClean="0"/>
              <a:t>		 		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503114" y="1484784"/>
            <a:ext cx="7533381" cy="13681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800" dirty="0" smtClean="0"/>
              <a:t>Ebat   : 10x10 mm -250x250 mm  (Kare Kutu Profil)		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Et kalınlığı    : 0.6 mm-13 mm  -Uzunluk : 4-14.6 m (Kare Kutu Profil) 	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Ebat   : 15x20 mm -300x200 mm  (Dikdörtgen Kutu Profil)	 		</a:t>
            </a:r>
          </a:p>
          <a:p>
            <a:pPr marL="0" indent="0" algn="ctr">
              <a:buNone/>
            </a:pPr>
            <a:r>
              <a:rPr lang="tr-TR" sz="1800" dirty="0" smtClean="0"/>
              <a:t>Et kalınlığı:0.6mm-13 mm Uzunluk : 4-14.6 m (Dikdörtgen Kutu Profil) 	  </a:t>
            </a:r>
            <a:r>
              <a:rPr lang="tr-TR" sz="2000" dirty="0" smtClean="0"/>
              <a:t>	 </a:t>
            </a:r>
            <a:r>
              <a:rPr lang="tr-TR" sz="1400" dirty="0" smtClean="0"/>
              <a:t>			           </a:t>
            </a:r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3074" name="Picture 2" descr="C:\Users\nuri.alkan.TOSYALI\Desktop\Sunum 29.09.2012\resim\D17C05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835292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842563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9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3649" y="711348"/>
            <a:ext cx="6768752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 Astar Boyalı Kutu Profil ve Borular 	</a:t>
            </a:r>
            <a:r>
              <a:rPr lang="tr-TR" sz="2800" dirty="0" smtClean="0"/>
              <a:t>	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403648" y="1297466"/>
            <a:ext cx="6768753" cy="14114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  </a:t>
            </a:r>
            <a:r>
              <a:rPr lang="tr-TR" sz="1800" dirty="0" smtClean="0"/>
              <a:t>Ebat   : 15x25 mm -250x150 mm  (Kutu Profil)   			              </a:t>
            </a:r>
          </a:p>
          <a:p>
            <a:pPr marL="0" indent="0" algn="ctr">
              <a:buNone/>
            </a:pPr>
            <a:r>
              <a:rPr lang="tr-TR" sz="1800" dirty="0"/>
              <a:t> </a:t>
            </a:r>
            <a:r>
              <a:rPr lang="tr-TR" sz="1800" dirty="0" smtClean="0"/>
              <a:t> Et Kalınlığı    : 1.2 mm-10 mm - Uzunluk : 4-13 m (Kutu Profil) 	       </a:t>
            </a:r>
          </a:p>
          <a:p>
            <a:pPr marL="0" indent="0" algn="ctr">
              <a:buNone/>
            </a:pPr>
            <a:r>
              <a:rPr lang="tr-TR" sz="1800" dirty="0" smtClean="0"/>
              <a:t>  Ebat   </a:t>
            </a:r>
            <a:r>
              <a:rPr lang="tr-TR" sz="1800" dirty="0"/>
              <a:t>: </a:t>
            </a:r>
            <a:r>
              <a:rPr lang="tr-TR" sz="1800" dirty="0" smtClean="0"/>
              <a:t>21.3mm-339.7 </a:t>
            </a:r>
            <a:r>
              <a:rPr lang="tr-TR" sz="1800" dirty="0"/>
              <a:t>mm  </a:t>
            </a:r>
            <a:r>
              <a:rPr lang="tr-TR" sz="1800" dirty="0" smtClean="0"/>
              <a:t>(Sanayi Borusu)			 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  Et Kalınlığı    </a:t>
            </a:r>
            <a:r>
              <a:rPr lang="tr-TR" sz="1800" dirty="0"/>
              <a:t>: </a:t>
            </a:r>
            <a:r>
              <a:rPr lang="tr-TR" sz="1800" dirty="0" smtClean="0"/>
              <a:t>1.2 </a:t>
            </a:r>
            <a:r>
              <a:rPr lang="tr-TR" sz="1800" dirty="0"/>
              <a:t>mm-13 mm  -Uzunluk : 4-14.6 m </a:t>
            </a:r>
            <a:r>
              <a:rPr lang="tr-TR" sz="1800" dirty="0" smtClean="0"/>
              <a:t>(Sanayi Borusu)	               </a:t>
            </a:r>
            <a:endParaRPr lang="tr-TR" sz="1800" dirty="0"/>
          </a:p>
          <a:p>
            <a:pPr marL="0" indent="0" algn="ctr">
              <a:buFont typeface="Arial" charset="0"/>
              <a:buNone/>
            </a:pPr>
            <a:r>
              <a:rPr lang="tr-TR" sz="1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80928"/>
            <a:ext cx="72008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883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3648" y="927372"/>
            <a:ext cx="7560840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  Kaplamalı Borular  </a:t>
            </a:r>
            <a:r>
              <a:rPr lang="tr-TR" sz="2800" dirty="0" smtClean="0"/>
              <a:t>	 			 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02090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403648" y="1474482"/>
            <a:ext cx="7560840" cy="13784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800" dirty="0" smtClean="0"/>
              <a:t>   YÜZEY HAZIRLAMA		     				          </a:t>
            </a:r>
          </a:p>
          <a:p>
            <a:pPr marL="0" indent="0" algn="ctr">
              <a:buNone/>
            </a:pPr>
            <a:r>
              <a:rPr lang="tr-TR" sz="1800" dirty="0" smtClean="0"/>
              <a:t>DIŞ KAPLAMA   :  3 KATLI POLİETİLEN KAPLAMA &amp; POLİPROPİLEN KAPLAMA           </a:t>
            </a:r>
          </a:p>
          <a:p>
            <a:pPr marL="0" indent="0" algn="ctr">
              <a:buNone/>
            </a:pPr>
            <a:r>
              <a:rPr lang="tr-TR" sz="1800" dirty="0" smtClean="0"/>
              <a:t>    İÇ KAPLAMA      : EPOKSİ KAPLAMA &amp; POLİÜRETAN KAPLAMA		 </a:t>
            </a:r>
          </a:p>
          <a:p>
            <a:pPr marL="0" indent="0" algn="ctr">
              <a:buNone/>
            </a:pPr>
            <a:r>
              <a:rPr lang="tr-TR" sz="1800" dirty="0" smtClean="0"/>
              <a:t>    Ebat : 21.3mm – 339.7mm  Et Kalınlığı : 2.6mm -13.0mm Uzunluk : 6-14 m	</a:t>
            </a:r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936"/>
            <a:ext cx="756084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165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3115" y="476672"/>
            <a:ext cx="7640885" cy="576064"/>
          </a:xfrm>
        </p:spPr>
        <p:txBody>
          <a:bodyPr/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40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3115" y="711348"/>
            <a:ext cx="7423788" cy="557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r-TR" dirty="0" smtClean="0"/>
              <a:t>ISIL İŞLEMLİ BORU VE PROFİLLER</a:t>
            </a:r>
            <a:r>
              <a:rPr lang="tr-TR" sz="2800" dirty="0" smtClean="0"/>
              <a:t>		                                        </a:t>
            </a:r>
          </a:p>
          <a:p>
            <a:pPr marL="0" indent="0" algn="ctr"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E8617-DA08-4546-8324-18FFC278917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503115" y="1297466"/>
            <a:ext cx="7423788" cy="14114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800" dirty="0" smtClean="0"/>
              <a:t>Ebat   : 21.3 mm-339.7 mm  (Boru) 		 	  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Et kalınlığı    : 1.2 mm-13 mm  -Uzunluk : 5-14 m (Boru)	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Ebat   : 15x20 mm -300x200 mm  (Kutu Profil) 		 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Et </a:t>
            </a:r>
            <a:r>
              <a:rPr lang="tr-TR" sz="1800" dirty="0"/>
              <a:t>kalınlığı    : 0.6 mm-13 mm  -Uzunluk : 4-14.6 m </a:t>
            </a:r>
            <a:r>
              <a:rPr lang="tr-TR" sz="1800" dirty="0" smtClean="0"/>
              <a:t>(Kutu </a:t>
            </a:r>
            <a:r>
              <a:rPr lang="tr-TR" sz="1800" dirty="0"/>
              <a:t>Profil)      </a:t>
            </a:r>
            <a:r>
              <a:rPr lang="tr-TR" sz="1400" dirty="0" smtClean="0"/>
              <a:t>		         </a:t>
            </a:r>
            <a:endParaRPr lang="tr-TR" sz="1400" dirty="0"/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grpSp>
        <p:nvGrpSpPr>
          <p:cNvPr id="10" name="Grup 5"/>
          <p:cNvGrpSpPr/>
          <p:nvPr/>
        </p:nvGrpSpPr>
        <p:grpSpPr>
          <a:xfrm>
            <a:off x="179512" y="2708920"/>
            <a:ext cx="4248472" cy="4032448"/>
            <a:chOff x="4106738" y="1412776"/>
            <a:chExt cx="4857750" cy="4933950"/>
          </a:xfrm>
        </p:grpSpPr>
        <p:pic>
          <p:nvPicPr>
            <p:cNvPr id="11" name="Picture 2" descr="http://img.directindustry.com/images_di/photo-g/roller-hearth-furnace-4947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738" y="1412776"/>
              <a:ext cx="4857750" cy="49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www.vallourec.com/fr/Image%20Viewer/Heat-Treatment-Furnace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208"/>
            <a:stretch/>
          </p:blipFill>
          <p:spPr bwMode="auto">
            <a:xfrm>
              <a:off x="4106738" y="1412776"/>
              <a:ext cx="4857750" cy="2095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08920"/>
            <a:ext cx="446449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Dikdörtgen 106"/>
          <p:cNvSpPr/>
          <p:nvPr/>
        </p:nvSpPr>
        <p:spPr>
          <a:xfrm>
            <a:off x="2738266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313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248696-F105-4443-9309-51290B602640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403350" y="476250"/>
            <a:ext cx="7004050" cy="166688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619672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9430" y="2119756"/>
            <a:ext cx="7409034" cy="462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1 Başlık"/>
          <p:cNvSpPr>
            <a:spLocks/>
          </p:cNvSpPr>
          <p:nvPr/>
        </p:nvSpPr>
        <p:spPr bwMode="auto">
          <a:xfrm>
            <a:off x="1339430" y="931564"/>
            <a:ext cx="7395955" cy="4147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r-TR" sz="3200" b="1" dirty="0" smtClean="0"/>
              <a:t>400.000 </a:t>
            </a:r>
            <a:r>
              <a:rPr lang="tr-TR" sz="3200" b="1" dirty="0"/>
              <a:t>TON  SPİRAL BORU KAPASİTESİ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1339430" y="1346320"/>
            <a:ext cx="7397217" cy="7734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dirty="0" smtClean="0"/>
              <a:t>Ebat   : 406.4 mm – 3048.0 mm  ( 16-120 </a:t>
            </a:r>
            <a:r>
              <a:rPr lang="tr-TR" sz="2000" dirty="0" err="1" smtClean="0"/>
              <a:t>İnch</a:t>
            </a:r>
            <a:r>
              <a:rPr lang="tr-TR" sz="2000" dirty="0" smtClean="0"/>
              <a:t> )</a:t>
            </a:r>
            <a:endParaRPr lang="tr-TR" sz="2000" dirty="0"/>
          </a:p>
          <a:p>
            <a:pPr marL="0" indent="0">
              <a:buNone/>
            </a:pPr>
            <a:r>
              <a:rPr lang="tr-TR" sz="2000" dirty="0" smtClean="0"/>
              <a:t>Et Kalınlığı    : </a:t>
            </a:r>
            <a:r>
              <a:rPr lang="tr-TR" sz="2000" dirty="0"/>
              <a:t>5</a:t>
            </a:r>
            <a:r>
              <a:rPr lang="tr-TR" sz="2000" dirty="0" smtClean="0"/>
              <a:t> mm-25.4 mm 	</a:t>
            </a:r>
            <a:r>
              <a:rPr lang="tr-TR" sz="1400" dirty="0" smtClean="0"/>
              <a:t>					          </a:t>
            </a:r>
          </a:p>
          <a:p>
            <a:pPr marL="0" indent="0" algn="ctr">
              <a:buNone/>
            </a:pPr>
            <a:r>
              <a:rPr lang="tr-TR" sz="1400" dirty="0" smtClean="0"/>
              <a:t>  </a:t>
            </a: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4830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0618E-6CAA-47CB-9F0B-F0A0341EBD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http://www.lifetime.com/library/flash/resources/3_7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" y="0"/>
            <a:ext cx="91414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83568" y="1990581"/>
            <a:ext cx="8280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tr-TR" sz="3600" dirty="0">
                <a:solidFill>
                  <a:prstClr val="white"/>
                </a:solidFill>
                <a:latin typeface="Arial Black" pitchFamily="34" charset="0"/>
              </a:rPr>
              <a:t>ÇELİK SERVİS </a:t>
            </a:r>
            <a:r>
              <a:rPr lang="tr-TR" sz="3600" dirty="0" smtClean="0">
                <a:solidFill>
                  <a:prstClr val="white"/>
                </a:solidFill>
                <a:latin typeface="Arial Black" pitchFamily="34" charset="0"/>
              </a:rPr>
              <a:t>MERKEZLERİMİZ</a:t>
            </a:r>
            <a:endParaRPr lang="tr-TR" sz="3600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637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C95332-B422-471A-8D20-2C54563EF58B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331913" y="227013"/>
            <a:ext cx="7272337" cy="6731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835696" y="800485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pic>
        <p:nvPicPr>
          <p:cNvPr id="9" name="Picture 6" descr="http://t3.gstatic.com/images?q=tbn:ANd9GcRdonx4mryJVXoTIa5EDu105nR5EtIZasDOT_6ItA8sfWrLFWd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040254"/>
            <a:ext cx="3563888" cy="381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nuri.alkan.TOSYALI\Desktop\Sunum 29.09.2012\Resim Nihai\D17C83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53096"/>
            <a:ext cx="5040560" cy="360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İçerik Yer Tutucusu 2"/>
          <p:cNvSpPr txBox="1">
            <a:spLocks/>
          </p:cNvSpPr>
          <p:nvPr/>
        </p:nvSpPr>
        <p:spPr bwMode="auto">
          <a:xfrm>
            <a:off x="539550" y="1105031"/>
            <a:ext cx="8496943" cy="5760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b="1" dirty="0" smtClean="0"/>
              <a:t>  </a:t>
            </a:r>
            <a:r>
              <a:rPr lang="tr-TR" dirty="0" smtClean="0"/>
              <a:t>ÇELİK SERVİS MERKEZİ						</a:t>
            </a:r>
            <a:r>
              <a:rPr lang="tr-TR" sz="2800" dirty="0" smtClean="0"/>
              <a:t>	    </a:t>
            </a:r>
            <a:r>
              <a:rPr lang="tr-TR" sz="1400" dirty="0" smtClean="0"/>
              <a:t>	           </a:t>
            </a:r>
          </a:p>
          <a:p>
            <a:pPr marL="0" indent="0" algn="ctr">
              <a:buNone/>
            </a:pPr>
            <a:r>
              <a:rPr lang="tr-TR" sz="1800" dirty="0" smtClean="0"/>
              <a:t> </a:t>
            </a:r>
            <a:endParaRPr lang="tr-TR" sz="1800" dirty="0"/>
          </a:p>
          <a:p>
            <a:pPr marL="0" indent="0" algn="ctr">
              <a:buFont typeface="Arial" charset="0"/>
              <a:buNone/>
            </a:pPr>
            <a:r>
              <a:rPr lang="tr-TR" sz="1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 bwMode="auto">
          <a:xfrm>
            <a:off x="539551" y="1704181"/>
            <a:ext cx="8496943" cy="14114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000" dirty="0" smtClean="0"/>
              <a:t>DİLME		</a:t>
            </a:r>
            <a:r>
              <a:rPr lang="tr-TR" sz="1800" dirty="0" smtClean="0"/>
              <a:t>				 	  	</a:t>
            </a:r>
            <a:endParaRPr lang="tr-TR" sz="1800" dirty="0"/>
          </a:p>
          <a:p>
            <a:pPr marL="0" indent="0" algn="ctr">
              <a:buNone/>
            </a:pPr>
            <a:r>
              <a:rPr lang="tr-TR" sz="1800" dirty="0" smtClean="0"/>
              <a:t>Et kalınlığı    : 0.6 mm-13 mm , Genişlik : 30 – 1600 mm	 		</a:t>
            </a:r>
            <a:endParaRPr lang="tr-TR" sz="1800" dirty="0"/>
          </a:p>
          <a:p>
            <a:pPr marL="0" indent="0" algn="ctr">
              <a:buNone/>
            </a:pPr>
            <a:r>
              <a:rPr lang="tr-TR" sz="2000" dirty="0" smtClean="0"/>
              <a:t>BOY KESME</a:t>
            </a:r>
            <a:r>
              <a:rPr lang="tr-TR" sz="1800" dirty="0" smtClean="0"/>
              <a:t> 							</a:t>
            </a:r>
          </a:p>
          <a:p>
            <a:pPr marL="0" indent="0" algn="ctr">
              <a:buNone/>
            </a:pPr>
            <a:r>
              <a:rPr lang="tr-TR" sz="1800" dirty="0" smtClean="0"/>
              <a:t>Et </a:t>
            </a:r>
            <a:r>
              <a:rPr lang="tr-TR" sz="1800" dirty="0"/>
              <a:t>kalınlığı    : </a:t>
            </a:r>
            <a:r>
              <a:rPr lang="tr-TR" sz="1800" dirty="0" smtClean="0"/>
              <a:t>0.30 mm-25 </a:t>
            </a:r>
            <a:r>
              <a:rPr lang="tr-TR" sz="1800" dirty="0"/>
              <a:t>mm </a:t>
            </a:r>
            <a:r>
              <a:rPr lang="tr-TR" sz="1800" dirty="0" smtClean="0"/>
              <a:t>– Genişlik : 500-2050 Uzunluk </a:t>
            </a:r>
            <a:r>
              <a:rPr lang="tr-TR" sz="1800" dirty="0"/>
              <a:t>: </a:t>
            </a:r>
            <a:r>
              <a:rPr lang="tr-TR" sz="1800" dirty="0" smtClean="0"/>
              <a:t>500-12.000 mm      	</a:t>
            </a:r>
            <a:r>
              <a:rPr lang="tr-TR" sz="1400" dirty="0" smtClean="0"/>
              <a:t>	         </a:t>
            </a:r>
            <a:endParaRPr lang="tr-TR" sz="1400" dirty="0"/>
          </a:p>
          <a:p>
            <a:pPr marL="0" indent="0" algn="ctr">
              <a:buFont typeface="Arial" charset="0"/>
              <a:buNone/>
            </a:pPr>
            <a:r>
              <a:rPr lang="tr-TR" sz="2800" dirty="0" smtClean="0"/>
              <a:t> </a:t>
            </a:r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 algn="ctr">
              <a:buFont typeface="Arial" charset="0"/>
              <a:buNone/>
            </a:pPr>
            <a:endParaRPr lang="tr-TR" dirty="0" smtClean="0"/>
          </a:p>
          <a:p>
            <a:pPr marL="0" indent="0">
              <a:buFont typeface="Arial" charset="0"/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3689D-1126-4A5F-BA1A-02F4C97C90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9343" y="508652"/>
            <a:ext cx="441499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OSMANİYE ERW TESİSLERİ</a:t>
            </a:r>
          </a:p>
        </p:txBody>
      </p:sp>
      <p:pic>
        <p:nvPicPr>
          <p:cNvPr id="8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1" y="140364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9" name="Dikdörtgen 8"/>
          <p:cNvSpPr/>
          <p:nvPr/>
        </p:nvSpPr>
        <p:spPr>
          <a:xfrm>
            <a:off x="2051720" y="940817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1" name="Picture 8" descr="Arka Büyü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22583"/>
            <a:ext cx="9144000" cy="4035417"/>
          </a:xfrm>
          <a:prstGeom prst="rect">
            <a:avLst/>
          </a:prstGeom>
          <a:ln>
            <a:headEnd/>
            <a:tailEnd/>
          </a:ln>
        </p:spPr>
      </p:pic>
      <p:graphicFrame>
        <p:nvGraphicFramePr>
          <p:cNvPr id="10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3707243"/>
              </p:ext>
            </p:extLst>
          </p:nvPr>
        </p:nvGraphicFramePr>
        <p:xfrm>
          <a:off x="2195736" y="1052736"/>
          <a:ext cx="5904656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3786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975048" y="260648"/>
            <a:ext cx="6629400" cy="77599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TÜRKİYE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DEMİR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VE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ÇELİK</a:t>
            </a:r>
            <a:r>
              <a:rPr lang="tr-TR" sz="3200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ENDÜSTRİSİ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 smtClean="0"/>
          </a:p>
        </p:txBody>
      </p:sp>
      <p:graphicFrame>
        <p:nvGraphicFramePr>
          <p:cNvPr id="7" name="4 İçerik Yer Tutucusu"/>
          <p:cNvGraphicFramePr>
            <a:graphicFrameLocks/>
          </p:cNvGraphicFramePr>
          <p:nvPr/>
        </p:nvGraphicFramePr>
        <p:xfrm>
          <a:off x="683568" y="3501008"/>
          <a:ext cx="7920880" cy="74168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924760"/>
                <a:gridCol w="3996120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dirty="0" smtClean="0"/>
                        <a:t>BÖLGENİN HAM ÇELİK KAPASİTESİ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15.5 M</a:t>
                      </a:r>
                      <a:r>
                        <a:rPr lang="tr-TR" sz="1800" baseline="0" dirty="0" smtClean="0"/>
                        <a:t>TON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kern="1200" baseline="0" dirty="0" smtClean="0"/>
                        <a:t>BÖLGENİN HAM ÇELİK ÜRETİM MİKTARI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800" kern="1200" baseline="0" dirty="0" smtClean="0"/>
                        <a:t> 10.7 MTON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2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10" name="1 Diyagram"/>
          <p:cNvGraphicFramePr/>
          <p:nvPr/>
        </p:nvGraphicFramePr>
        <p:xfrm>
          <a:off x="683568" y="1556792"/>
          <a:ext cx="7920880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4 İçerik Yer Tutucusu"/>
          <p:cNvGraphicFramePr>
            <a:graphicFrameLocks/>
          </p:cNvGraphicFramePr>
          <p:nvPr/>
        </p:nvGraphicFramePr>
        <p:xfrm>
          <a:off x="683568" y="4487520"/>
          <a:ext cx="7920880" cy="128016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924760"/>
                <a:gridCol w="3996120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dirty="0" smtClean="0"/>
                        <a:t>TÜRKİYE HAMÇELİK KAPASİTESİ İÇİNDEKİ PAYI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800" baseline="0" dirty="0" smtClean="0"/>
                        <a:t> %33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tr-TR" sz="1800" kern="1200" baseline="0" dirty="0" smtClean="0"/>
                        <a:t>TÜRKİYE HAM ÇELİK ÜRETİM MİKTARI İÇİNDEKİ PAYI </a:t>
                      </a:r>
                      <a:endParaRPr lang="tr-TR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800" kern="1200" baseline="0" dirty="0" smtClean="0"/>
                        <a:t> %32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789740"/>
              </p:ext>
            </p:extLst>
          </p:nvPr>
        </p:nvGraphicFramePr>
        <p:xfrm>
          <a:off x="0" y="1097360"/>
          <a:ext cx="91440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Dikdörtgen 1"/>
          <p:cNvSpPr/>
          <p:nvPr/>
        </p:nvSpPr>
        <p:spPr>
          <a:xfrm>
            <a:off x="2987824" y="294487"/>
            <a:ext cx="441499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OSMANİYE ERW TESİSLERİ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167939" y="663819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43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7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3707243"/>
              </p:ext>
            </p:extLst>
          </p:nvPr>
        </p:nvGraphicFramePr>
        <p:xfrm>
          <a:off x="251520" y="1340768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Dikdörtgen 1"/>
          <p:cNvSpPr/>
          <p:nvPr/>
        </p:nvSpPr>
        <p:spPr>
          <a:xfrm>
            <a:off x="2406721" y="512856"/>
            <a:ext cx="4318875" cy="458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15000"/>
              </a:lnSpc>
              <a:defRPr/>
            </a:pPr>
            <a:r>
              <a:rPr lang="tr-TR" sz="2200" b="1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GALVANİZLİ KUTU PROFİL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296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33" name="Dikdörtgen 32"/>
          <p:cNvSpPr/>
          <p:nvPr/>
        </p:nvSpPr>
        <p:spPr>
          <a:xfrm>
            <a:off x="229318" y="836712"/>
            <a:ext cx="4182939" cy="2100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 eaLnBrk="0" hangingPunct="0">
              <a:lnSpc>
                <a:spcPct val="115000"/>
              </a:lnSpc>
              <a:defRPr/>
            </a:pPr>
            <a:r>
              <a:rPr lang="tr-TR" sz="2200" b="1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  <a:cs typeface="Arial" charset="0"/>
              </a:rPr>
              <a:t>GALVANİZLİ BORU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639903" y="899017"/>
            <a:ext cx="4129101" cy="204780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algn="ctr" defTabSz="1600200" eaLnBrk="0" hangingPunct="0">
              <a:lnSpc>
                <a:spcPct val="115000"/>
              </a:lnSpc>
              <a:defRPr/>
            </a:pPr>
            <a:r>
              <a:rPr lang="tr-TR" sz="2200" b="1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  <a:cs typeface="Arial" charset="0"/>
              </a:rPr>
              <a:t>GALVANİZLİ KUTU PROFİL</a:t>
            </a:r>
          </a:p>
        </p:txBody>
      </p:sp>
      <p:grpSp>
        <p:nvGrpSpPr>
          <p:cNvPr id="6" name="Grup 5"/>
          <p:cNvGrpSpPr/>
          <p:nvPr/>
        </p:nvGrpSpPr>
        <p:grpSpPr>
          <a:xfrm>
            <a:off x="238566" y="3367947"/>
            <a:ext cx="1988423" cy="1285395"/>
            <a:chOff x="130960" y="3168349"/>
            <a:chExt cx="1988423" cy="1285395"/>
          </a:xfrm>
        </p:grpSpPr>
        <p:sp>
          <p:nvSpPr>
            <p:cNvPr id="28" name="Dikdörtgen 27"/>
            <p:cNvSpPr/>
            <p:nvPr/>
          </p:nvSpPr>
          <p:spPr>
            <a:xfrm>
              <a:off x="130960" y="3168349"/>
              <a:ext cx="1988423" cy="1285395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68055"/>
                <a:satOff val="-976"/>
                <a:lumOff val="5692"/>
                <a:alphaOff val="0"/>
              </a:schemeClr>
            </a:fillRef>
            <a:effectRef idx="0">
              <a:schemeClr val="accent1">
                <a:shade val="80000"/>
                <a:hueOff val="68055"/>
                <a:satOff val="-976"/>
                <a:lumOff val="569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Dikdörtgen 28"/>
            <p:cNvSpPr/>
            <p:nvPr/>
          </p:nvSpPr>
          <p:spPr>
            <a:xfrm>
              <a:off x="130960" y="3168349"/>
              <a:ext cx="1988423" cy="12853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OTOMATİK</a:t>
              </a:r>
              <a:endParaRPr lang="tr-TR" sz="2400" kern="1200" dirty="0"/>
            </a:p>
          </p:txBody>
        </p:sp>
      </p:grpSp>
      <p:grpSp>
        <p:nvGrpSpPr>
          <p:cNvPr id="7" name="Grup 6"/>
          <p:cNvGrpSpPr/>
          <p:nvPr/>
        </p:nvGrpSpPr>
        <p:grpSpPr>
          <a:xfrm>
            <a:off x="2459795" y="3372664"/>
            <a:ext cx="1988423" cy="1227418"/>
            <a:chOff x="2352189" y="3173066"/>
            <a:chExt cx="1988423" cy="1227418"/>
          </a:xfrm>
        </p:grpSpPr>
        <p:sp>
          <p:nvSpPr>
            <p:cNvPr id="26" name="Dikdörtgen 25"/>
            <p:cNvSpPr/>
            <p:nvPr/>
          </p:nvSpPr>
          <p:spPr>
            <a:xfrm>
              <a:off x="2352189" y="3173066"/>
              <a:ext cx="1988423" cy="122741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102082"/>
                <a:satOff val="-1464"/>
                <a:lumOff val="8538"/>
                <a:alphaOff val="0"/>
              </a:schemeClr>
            </a:fillRef>
            <a:effectRef idx="0">
              <a:schemeClr val="accent1">
                <a:shade val="80000"/>
                <a:hueOff val="102082"/>
                <a:satOff val="-1464"/>
                <a:lumOff val="853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Dikdörtgen 26"/>
            <p:cNvSpPr/>
            <p:nvPr/>
          </p:nvSpPr>
          <p:spPr>
            <a:xfrm>
              <a:off x="2352189" y="3173066"/>
              <a:ext cx="1988423" cy="1227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BATCH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(DALDIRMA İLE)</a:t>
              </a:r>
              <a:endParaRPr lang="tr-TR" sz="2400" kern="1200" dirty="0"/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4718016" y="3367947"/>
            <a:ext cx="1988423" cy="1289320"/>
            <a:chOff x="4610410" y="3168349"/>
            <a:chExt cx="1988423" cy="1289320"/>
          </a:xfrm>
        </p:grpSpPr>
        <p:sp>
          <p:nvSpPr>
            <p:cNvPr id="24" name="Dikdörtgen 23"/>
            <p:cNvSpPr/>
            <p:nvPr/>
          </p:nvSpPr>
          <p:spPr>
            <a:xfrm>
              <a:off x="4610410" y="3168349"/>
              <a:ext cx="1988423" cy="128932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136109"/>
                <a:satOff val="-1952"/>
                <a:lumOff val="11384"/>
                <a:alphaOff val="0"/>
              </a:schemeClr>
            </a:fillRef>
            <a:effectRef idx="0">
              <a:schemeClr val="accent1">
                <a:shade val="80000"/>
                <a:hueOff val="136109"/>
                <a:satOff val="-1952"/>
                <a:lumOff val="1138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Dikdörtgen 24"/>
            <p:cNvSpPr/>
            <p:nvPr/>
          </p:nvSpPr>
          <p:spPr>
            <a:xfrm>
              <a:off x="4610410" y="3168349"/>
              <a:ext cx="1988423" cy="1289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OTOMATİK</a:t>
              </a:r>
              <a:endParaRPr lang="tr-TR" sz="2400" kern="1200" dirty="0"/>
            </a:p>
          </p:txBody>
        </p:sp>
      </p:grpSp>
      <p:grpSp>
        <p:nvGrpSpPr>
          <p:cNvPr id="9" name="Grup 8"/>
          <p:cNvGrpSpPr/>
          <p:nvPr/>
        </p:nvGrpSpPr>
        <p:grpSpPr>
          <a:xfrm>
            <a:off x="6910113" y="3350732"/>
            <a:ext cx="1988423" cy="1313362"/>
            <a:chOff x="6802507" y="3151134"/>
            <a:chExt cx="1988423" cy="1313362"/>
          </a:xfrm>
        </p:grpSpPr>
        <p:sp>
          <p:nvSpPr>
            <p:cNvPr id="22" name="Dikdörtgen 21"/>
            <p:cNvSpPr/>
            <p:nvPr/>
          </p:nvSpPr>
          <p:spPr>
            <a:xfrm>
              <a:off x="6802507" y="3151134"/>
              <a:ext cx="1988423" cy="131336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170137"/>
                <a:satOff val="-2440"/>
                <a:lumOff val="14231"/>
                <a:alphaOff val="0"/>
              </a:schemeClr>
            </a:fillRef>
            <a:effectRef idx="0">
              <a:schemeClr val="accent1">
                <a:shade val="80000"/>
                <a:hueOff val="170137"/>
                <a:satOff val="-2440"/>
                <a:lumOff val="1423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Dikdörtgen 22"/>
            <p:cNvSpPr/>
            <p:nvPr/>
          </p:nvSpPr>
          <p:spPr>
            <a:xfrm>
              <a:off x="6802507" y="3151134"/>
              <a:ext cx="1988423" cy="13133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BATCH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/>
                <a:t>(DALDIRMA İLE)</a:t>
              </a:r>
              <a:endParaRPr lang="tr-TR" sz="2400" kern="1200" dirty="0"/>
            </a:p>
          </p:txBody>
        </p:sp>
      </p:grpSp>
      <p:grpSp>
        <p:nvGrpSpPr>
          <p:cNvPr id="10" name="Grup 9"/>
          <p:cNvGrpSpPr/>
          <p:nvPr/>
        </p:nvGrpSpPr>
        <p:grpSpPr>
          <a:xfrm>
            <a:off x="179615" y="4972246"/>
            <a:ext cx="1800002" cy="864169"/>
            <a:chOff x="72009" y="4772648"/>
            <a:chExt cx="1800002" cy="864169"/>
          </a:xfrm>
        </p:grpSpPr>
        <p:sp>
          <p:nvSpPr>
            <p:cNvPr id="20" name="Dikdörtgen 19"/>
            <p:cNvSpPr/>
            <p:nvPr/>
          </p:nvSpPr>
          <p:spPr>
            <a:xfrm>
              <a:off x="72009" y="4772648"/>
              <a:ext cx="1800002" cy="86416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204164"/>
                <a:satOff val="-2928"/>
                <a:lumOff val="17077"/>
                <a:alphaOff val="0"/>
              </a:schemeClr>
            </a:fillRef>
            <a:effectRef idx="0">
              <a:schemeClr val="accent1">
                <a:shade val="80000"/>
                <a:hueOff val="204164"/>
                <a:satOff val="-2928"/>
                <a:lumOff val="1707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Dikdörtgen 20"/>
            <p:cNvSpPr/>
            <p:nvPr/>
          </p:nvSpPr>
          <p:spPr>
            <a:xfrm>
              <a:off x="72009" y="4772648"/>
              <a:ext cx="1800002" cy="8641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dirty="0" smtClean="0"/>
                <a:t>EBAT:1/2’’- 8’’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dirty="0" smtClean="0"/>
                <a:t>BOY: 5-8 m</a:t>
              </a:r>
              <a:endParaRPr lang="tr-TR" sz="2000" kern="1200" dirty="0"/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2339861" y="4972246"/>
            <a:ext cx="2232029" cy="864169"/>
            <a:chOff x="2232255" y="4772648"/>
            <a:chExt cx="2232029" cy="864169"/>
          </a:xfrm>
        </p:grpSpPr>
        <p:sp>
          <p:nvSpPr>
            <p:cNvPr id="18" name="Dikdörtgen 17"/>
            <p:cNvSpPr/>
            <p:nvPr/>
          </p:nvSpPr>
          <p:spPr>
            <a:xfrm>
              <a:off x="2232255" y="4772648"/>
              <a:ext cx="2232029" cy="86416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238191"/>
                <a:satOff val="-3416"/>
                <a:lumOff val="19923"/>
                <a:alphaOff val="0"/>
              </a:schemeClr>
            </a:fillRef>
            <a:effectRef idx="0">
              <a:schemeClr val="accent1">
                <a:shade val="80000"/>
                <a:hueOff val="238191"/>
                <a:satOff val="-3416"/>
                <a:lumOff val="1992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32255" y="4772648"/>
              <a:ext cx="2232029" cy="8641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 smtClean="0"/>
                <a:t>EBAT:Ø219,1 – Ø339,7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dirty="0" smtClean="0"/>
                <a:t>BOY: 0-13 m</a:t>
              </a:r>
              <a:endParaRPr lang="tr-TR" sz="2000" kern="1200" dirty="0"/>
            </a:p>
          </p:txBody>
        </p:sp>
      </p:grpSp>
      <p:grpSp>
        <p:nvGrpSpPr>
          <p:cNvPr id="12" name="Grup 11"/>
          <p:cNvGrpSpPr/>
          <p:nvPr/>
        </p:nvGrpSpPr>
        <p:grpSpPr>
          <a:xfrm>
            <a:off x="4860128" y="4964150"/>
            <a:ext cx="1944011" cy="864169"/>
            <a:chOff x="4752522" y="4764552"/>
            <a:chExt cx="1944011" cy="864169"/>
          </a:xfrm>
        </p:grpSpPr>
        <p:sp>
          <p:nvSpPr>
            <p:cNvPr id="16" name="Dikdörtgen 15"/>
            <p:cNvSpPr/>
            <p:nvPr/>
          </p:nvSpPr>
          <p:spPr>
            <a:xfrm>
              <a:off x="4752522" y="4764552"/>
              <a:ext cx="1944011" cy="86416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272218"/>
                <a:satOff val="-3904"/>
                <a:lumOff val="22769"/>
                <a:alphaOff val="0"/>
              </a:schemeClr>
            </a:fillRef>
            <a:effectRef idx="0">
              <a:schemeClr val="accent1">
                <a:shade val="80000"/>
                <a:hueOff val="272218"/>
                <a:satOff val="-3904"/>
                <a:lumOff val="227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Dikdörtgen 16"/>
            <p:cNvSpPr/>
            <p:nvPr/>
          </p:nvSpPr>
          <p:spPr>
            <a:xfrm>
              <a:off x="4752522" y="4764552"/>
              <a:ext cx="1944011" cy="8641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smtClean="0"/>
                <a:t>EBAT: 20X20 - 100X100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dirty="0" smtClean="0"/>
                <a:t>BOY: 5-8 m</a:t>
              </a:r>
              <a:endParaRPr lang="tr-TR" sz="2000" kern="1200" dirty="0"/>
            </a:p>
          </p:txBody>
        </p:sp>
      </p:grpSp>
      <p:grpSp>
        <p:nvGrpSpPr>
          <p:cNvPr id="13" name="Grup 12"/>
          <p:cNvGrpSpPr/>
          <p:nvPr/>
        </p:nvGrpSpPr>
        <p:grpSpPr>
          <a:xfrm>
            <a:off x="7164383" y="4972246"/>
            <a:ext cx="1800002" cy="864169"/>
            <a:chOff x="7056777" y="4772648"/>
            <a:chExt cx="1800002" cy="864169"/>
          </a:xfrm>
        </p:grpSpPr>
        <p:sp>
          <p:nvSpPr>
            <p:cNvPr id="14" name="Dikdörtgen 13"/>
            <p:cNvSpPr/>
            <p:nvPr/>
          </p:nvSpPr>
          <p:spPr>
            <a:xfrm>
              <a:off x="7056777" y="4772648"/>
              <a:ext cx="1800002" cy="86416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306246"/>
                <a:satOff val="-4392"/>
                <a:lumOff val="25615"/>
                <a:alphaOff val="0"/>
              </a:schemeClr>
            </a:fillRef>
            <a:effectRef idx="0">
              <a:schemeClr val="accent1">
                <a:shade val="80000"/>
                <a:hueOff val="306246"/>
                <a:satOff val="-4392"/>
                <a:lumOff val="25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Dikdörtgen 14"/>
            <p:cNvSpPr/>
            <p:nvPr/>
          </p:nvSpPr>
          <p:spPr>
            <a:xfrm>
              <a:off x="7056777" y="4772648"/>
              <a:ext cx="1800002" cy="8641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smtClean="0"/>
                <a:t>EBAT: DİĞER</a:t>
              </a:r>
              <a:endParaRPr lang="tr-TR" sz="2000" kern="1200" dirty="0" smtClean="0"/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kern="1200" dirty="0" smtClean="0"/>
                <a:t>BOY: 0-13 m</a:t>
              </a:r>
              <a:endParaRPr lang="tr-TR" sz="2000" kern="1200" dirty="0"/>
            </a:p>
          </p:txBody>
        </p:sp>
      </p:grpSp>
      <p:sp>
        <p:nvSpPr>
          <p:cNvPr id="35" name="Dikdörtgen 34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2" name="Aşağı Ok 1"/>
          <p:cNvSpPr/>
          <p:nvPr/>
        </p:nvSpPr>
        <p:spPr>
          <a:xfrm>
            <a:off x="2051720" y="2276872"/>
            <a:ext cx="408075" cy="84480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şağı Ok 35"/>
          <p:cNvSpPr/>
          <p:nvPr/>
        </p:nvSpPr>
        <p:spPr>
          <a:xfrm>
            <a:off x="6471180" y="2276872"/>
            <a:ext cx="408075" cy="84480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1 Başlık"/>
          <p:cNvSpPr txBox="1">
            <a:spLocks/>
          </p:cNvSpPr>
          <p:nvPr/>
        </p:nvSpPr>
        <p:spPr>
          <a:xfrm>
            <a:off x="1344682" y="188384"/>
            <a:ext cx="7272337" cy="673100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33" name="Dikdörtgen 32"/>
          <p:cNvSpPr/>
          <p:nvPr/>
        </p:nvSpPr>
        <p:spPr>
          <a:xfrm>
            <a:off x="2765325" y="836712"/>
            <a:ext cx="4182939" cy="2100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 eaLnBrk="0" hangingPunct="0">
              <a:lnSpc>
                <a:spcPct val="115000"/>
              </a:lnSpc>
              <a:defRPr/>
            </a:pPr>
            <a:r>
              <a:rPr lang="tr-TR" sz="2200" b="1" dirty="0" smtClean="0">
                <a:solidFill>
                  <a:srgbClr val="04617B">
                    <a:lumMod val="50000"/>
                  </a:srgbClr>
                </a:solidFill>
                <a:latin typeface="Arial Black" pitchFamily="34" charset="0"/>
                <a:cs typeface="Arial" charset="0"/>
              </a:rPr>
              <a:t>PARÇA GALVANİZ</a:t>
            </a:r>
            <a:endParaRPr lang="tr-TR" sz="2200" b="1" dirty="0">
              <a:solidFill>
                <a:srgbClr val="04617B">
                  <a:lumMod val="50000"/>
                </a:srgbClr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2" name="Aşağı Ok 1"/>
          <p:cNvSpPr/>
          <p:nvPr/>
        </p:nvSpPr>
        <p:spPr>
          <a:xfrm>
            <a:off x="4595973" y="2368168"/>
            <a:ext cx="408075" cy="84480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1 Başlık"/>
          <p:cNvSpPr txBox="1">
            <a:spLocks/>
          </p:cNvSpPr>
          <p:nvPr/>
        </p:nvSpPr>
        <p:spPr>
          <a:xfrm>
            <a:off x="1344682" y="188384"/>
            <a:ext cx="7272337" cy="673100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37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351792"/>
              </p:ext>
            </p:extLst>
          </p:nvPr>
        </p:nvGraphicFramePr>
        <p:xfrm>
          <a:off x="755576" y="3284984"/>
          <a:ext cx="7319937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68962" name="Resim 1" descr="http://t3.gstatic.com/images?q=tbn:ANd9GcQSNbBehj4pQYdb6LfFnJQgQk9NiDTWdpdmXGT3cyJCI85LtYv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4941168"/>
            <a:ext cx="260985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3" name="Resim 3" descr="http://t1.gstatic.com/images?q=tbn:ANd9GcSgL0bOnJlCbKVo08b9Z6yQfJ0opP1wPwTuGs406cLHe1LRykfgq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4941168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57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5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4478560"/>
              </p:ext>
            </p:extLst>
          </p:nvPr>
        </p:nvGraphicFramePr>
        <p:xfrm>
          <a:off x="251520" y="1340768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Dikdörtgen 1"/>
          <p:cNvSpPr/>
          <p:nvPr/>
        </p:nvSpPr>
        <p:spPr>
          <a:xfrm>
            <a:off x="3051372" y="434493"/>
            <a:ext cx="3014480" cy="458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00200" eaLnBrk="0" hangingPunct="0">
              <a:lnSpc>
                <a:spcPct val="115000"/>
              </a:lnSpc>
              <a:defRPr/>
            </a:pPr>
            <a:r>
              <a:rPr lang="tr-TR" sz="2200" b="1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TAVLANMIŞ BORU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310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5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804530"/>
              </p:ext>
            </p:extLst>
          </p:nvPr>
        </p:nvGraphicFramePr>
        <p:xfrm>
          <a:off x="251520" y="1340768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Dikdörtgen 1"/>
          <p:cNvSpPr/>
          <p:nvPr/>
        </p:nvSpPr>
        <p:spPr>
          <a:xfrm>
            <a:off x="2661265" y="263722"/>
            <a:ext cx="42519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200" b="1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TAVLANMIŞ KUTU PROFİL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51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755650" y="374650"/>
            <a:ext cx="7292975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DEMİR VE ÇELİK SAN. A.Ş.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051720" y="83893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9" name="8 Tablo"/>
          <p:cNvGraphicFramePr>
            <a:graphicFrameLocks noGrp="1"/>
          </p:cNvGraphicFramePr>
          <p:nvPr/>
        </p:nvGraphicFramePr>
        <p:xfrm>
          <a:off x="323850" y="1844675"/>
          <a:ext cx="8568952" cy="273630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162436"/>
                <a:gridCol w="3058809"/>
                <a:gridCol w="2347707"/>
              </a:tblGrid>
              <a:tr h="40336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/>
                        <a:t>TOSYALI </a:t>
                      </a:r>
                      <a:r>
                        <a:rPr lang="tr-TR" sz="2000" u="none" strike="noStrike" dirty="0" smtClean="0"/>
                        <a:t>DEMİR</a:t>
                      </a:r>
                      <a:r>
                        <a:rPr lang="tr-TR" sz="2000" u="none" strike="noStrike" baseline="0" dirty="0" smtClean="0"/>
                        <a:t> VE ÇELİK SAN.A.Ş.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84916"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2000" u="none" strike="noStrike" dirty="0" smtClean="0"/>
                        <a:t>Ürünler 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2000" u="none" strike="noStrike" dirty="0" smtClean="0"/>
                        <a:t>Mevcut</a:t>
                      </a:r>
                      <a:r>
                        <a:rPr lang="tr-TR" sz="2000" u="none" strike="noStrike" baseline="0" dirty="0" smtClean="0"/>
                        <a:t> Üretim Kapasitesi</a:t>
                      </a:r>
                      <a:r>
                        <a:rPr lang="tr-TR" sz="2000" u="none" strike="noStrike" dirty="0" smtClean="0"/>
                        <a:t>  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2000" u="none" strike="noStrike" dirty="0" smtClean="0"/>
                        <a:t>Yatırımlar</a:t>
                      </a:r>
                      <a:r>
                        <a:rPr lang="tr-TR" sz="2000" u="none" strike="noStrike" baseline="0" dirty="0" smtClean="0"/>
                        <a:t> Sonrası Üretim Kapasitesi</a:t>
                      </a:r>
                      <a:r>
                        <a:rPr lang="tr-TR" sz="2000" u="none" strike="noStrike" dirty="0" smtClean="0"/>
                        <a:t>  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92458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2000" b="1" u="none" strike="noStrike" dirty="0"/>
                        <a:t>IPE 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tr-TR" sz="2000" b="1" u="none" strike="noStrike" dirty="0" smtClean="0"/>
                        <a:t>500.000</a:t>
                      </a:r>
                      <a:r>
                        <a:rPr lang="tr-TR" sz="2000" b="1" u="none" strike="noStrike" baseline="0" dirty="0" smtClean="0"/>
                        <a:t>  Ton/Yıl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tr-TR" sz="2000" b="1" u="none" strike="noStrike" dirty="0" smtClean="0"/>
                        <a:t>2.000.000 Ton/Yıl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81556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2000" b="1" u="none" strike="noStrike" dirty="0"/>
                        <a:t>IPN 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81556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2000" b="1" u="none" strike="noStrike" dirty="0"/>
                        <a:t>UPN 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92458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2000" b="1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Köşebent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86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805238" y="212725"/>
            <a:ext cx="4700587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123728" y="764704"/>
            <a:ext cx="6912767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38919" name="Picture 11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1773238"/>
            <a:ext cx="51847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İçerik Yer Tutucusu 5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30963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8" cstate="screen">
            <a:extLst/>
          </a:blip>
          <a:srcRect/>
          <a:stretch>
            <a:fillRect/>
          </a:stretch>
        </p:blipFill>
        <p:spPr bwMode="auto">
          <a:xfrm>
            <a:off x="179512" y="171465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1 Başlık"/>
          <p:cNvSpPr txBox="1">
            <a:spLocks/>
          </p:cNvSpPr>
          <p:nvPr/>
        </p:nvSpPr>
        <p:spPr bwMode="auto">
          <a:xfrm>
            <a:off x="1115615" y="298075"/>
            <a:ext cx="72929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DEMİR VE ÇELİK SAN. A.Ş.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b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32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7376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1990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sp>
        <p:nvSpPr>
          <p:cNvPr id="41991" name="13 Dikdörtgen"/>
          <p:cNvSpPr>
            <a:spLocks noChangeArrowheads="1"/>
          </p:cNvSpPr>
          <p:nvPr/>
        </p:nvSpPr>
        <p:spPr bwMode="auto">
          <a:xfrm>
            <a:off x="1619250" y="1125538"/>
            <a:ext cx="6481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>
                <a:solidFill>
                  <a:prstClr val="black"/>
                </a:solidFill>
              </a:rPr>
              <a:t>     </a:t>
            </a:r>
            <a:r>
              <a:rPr lang="tr-TR" b="1" dirty="0" smtClean="0">
                <a:solidFill>
                  <a:prstClr val="black"/>
                </a:solidFill>
              </a:rPr>
              <a:t> </a:t>
            </a:r>
            <a:r>
              <a:rPr lang="tr-TR" sz="1400" b="1" dirty="0" smtClean="0">
                <a:solidFill>
                  <a:prstClr val="black"/>
                </a:solidFill>
              </a:rPr>
              <a:t>YATIRIM </a:t>
            </a:r>
            <a:r>
              <a:rPr lang="tr-TR" sz="1400" b="1" dirty="0">
                <a:solidFill>
                  <a:prstClr val="black"/>
                </a:solidFill>
              </a:rPr>
              <a:t>SONRASI YENİ TESİSİMİZDE ÜRETİLECEK ÜRÜNLER</a:t>
            </a:r>
            <a:r>
              <a:rPr lang="tr-TR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dirty="0">
                <a:solidFill>
                  <a:prstClr val="black"/>
                </a:solidFill>
                <a:latin typeface="Arial Black" pitchFamily="34" charset="0"/>
              </a:rPr>
            </a:b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87450" y="62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1978496"/>
            <a:ext cx="7848872" cy="420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75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TOSYALI</a:t>
            </a:r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tr-TR" sz="1600" b="1" dirty="0">
                <a:solidFill>
                  <a:prstClr val="black"/>
                </a:solidFill>
              </a:rPr>
              <a:t> </a:t>
            </a:r>
            <a:r>
              <a:rPr lang="tr-TR" b="1" dirty="0">
                <a:solidFill>
                  <a:prstClr val="black"/>
                </a:solidFill>
              </a:rPr>
              <a:t>DEMİR VE ÇELİK SAN. A.Ş.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dirty="0">
                <a:solidFill>
                  <a:prstClr val="black"/>
                </a:solidFill>
                <a:latin typeface="Arial Black" pitchFamily="34" charset="0"/>
              </a:rPr>
            </a:b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grpSp>
        <p:nvGrpSpPr>
          <p:cNvPr id="27" name="Grup 26"/>
          <p:cNvGrpSpPr/>
          <p:nvPr/>
        </p:nvGrpSpPr>
        <p:grpSpPr>
          <a:xfrm>
            <a:off x="899592" y="890588"/>
            <a:ext cx="7896707" cy="1602308"/>
            <a:chOff x="0" y="2636"/>
            <a:chExt cx="7175920" cy="574577"/>
          </a:xfrm>
          <a:scene3d>
            <a:camera prst="orthographicFront"/>
            <a:lightRig rig="flat" dir="t"/>
          </a:scene3d>
        </p:grpSpPr>
        <p:sp>
          <p:nvSpPr>
            <p:cNvPr id="28" name="Yuvarlatılmış Dikdörtgen 27"/>
            <p:cNvSpPr/>
            <p:nvPr/>
          </p:nvSpPr>
          <p:spPr>
            <a:xfrm>
              <a:off x="0" y="2636"/>
              <a:ext cx="7175920" cy="57457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Yuvarlatılmış Dikdörtgen 4"/>
            <p:cNvSpPr/>
            <p:nvPr/>
          </p:nvSpPr>
          <p:spPr>
            <a:xfrm>
              <a:off x="15980" y="2636"/>
              <a:ext cx="7119822" cy="5184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tr-TR" sz="2400" b="1" kern="1200" dirty="0" smtClean="0"/>
                <a:t>- 2.0</a:t>
              </a:r>
              <a:r>
                <a:rPr lang="tr-TR" sz="2400" b="1" dirty="0" smtClean="0"/>
                <a:t>00.000 </a:t>
              </a:r>
              <a:r>
                <a:rPr lang="tr-TR" sz="2400" b="1" dirty="0" err="1" smtClean="0"/>
                <a:t>Mton</a:t>
              </a:r>
              <a:r>
                <a:rPr lang="tr-TR" sz="2400" b="1" dirty="0" smtClean="0"/>
                <a:t>/Yıl kapasiteli Yeni </a:t>
              </a:r>
              <a:r>
                <a:rPr lang="en-US" sz="2400" b="1" dirty="0" smtClean="0"/>
                <a:t>TOSYALI </a:t>
              </a:r>
              <a:r>
                <a:rPr lang="tr-TR" sz="2400" b="1" dirty="0" smtClean="0"/>
                <a:t> DEMİR VE ÇELİK SAN. A.Ş.</a:t>
              </a:r>
              <a:r>
                <a:rPr lang="en-US" sz="2400" b="1" dirty="0" smtClean="0"/>
                <a:t> </a:t>
              </a:r>
              <a:r>
                <a:rPr lang="tr-TR" sz="2400" b="1" dirty="0" smtClean="0"/>
                <a:t>yatırımımız ile aşağıdaki sektörlere yarı mamul sağlanacak ve bölgemiz yeni yatırımlar için cazibe merkezi olacaktır.</a:t>
              </a:r>
              <a:endParaRPr lang="tr-TR" sz="2400" b="1" kern="1200" dirty="0"/>
            </a:p>
          </p:txBody>
        </p:sp>
      </p:grpSp>
      <p:graphicFrame>
        <p:nvGraphicFramePr>
          <p:cNvPr id="1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1403648" y="2492896"/>
          <a:ext cx="7200800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9148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8382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tr-TR" sz="2900" dirty="0" smtClean="0"/>
              <a:t/>
            </a:r>
            <a:br>
              <a:rPr lang="tr-TR" sz="2900" dirty="0" smtClean="0"/>
            </a:br>
            <a:r>
              <a:rPr lang="tr-TR" sz="2900" dirty="0" smtClean="0"/>
              <a:t/>
            </a:r>
            <a:br>
              <a:rPr lang="tr-TR" sz="2900" dirty="0" smtClean="0"/>
            </a:br>
            <a:r>
              <a:rPr lang="tr-TR" sz="2900" dirty="0" smtClean="0"/>
              <a:t/>
            </a:r>
            <a:br>
              <a:rPr lang="tr-TR" sz="2900" dirty="0" smtClean="0"/>
            </a:br>
            <a:r>
              <a:rPr lang="tr-TR" sz="2900" dirty="0" smtClean="0"/>
              <a:t/>
            </a:r>
            <a:br>
              <a:rPr lang="tr-TR" sz="2900" dirty="0" smtClean="0"/>
            </a:br>
            <a:endParaRPr lang="tr-TR" sz="2900" dirty="0" smtClean="0"/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975048" y="533400"/>
            <a:ext cx="6629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3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73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TÜRKİYE DEMİR VE ÇELİK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tr-TR" sz="73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ENDÜSTRİSİ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12 Tablo"/>
          <p:cNvGraphicFramePr>
            <a:graphicFrameLocks noGrp="1"/>
          </p:cNvGraphicFramePr>
          <p:nvPr/>
        </p:nvGraphicFramePr>
        <p:xfrm>
          <a:off x="1619672" y="1988840"/>
          <a:ext cx="6096000" cy="2135685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519453"/>
                <a:gridCol w="2576547"/>
              </a:tblGrid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 dirty="0"/>
                        <a:t>TÜRKİYE  2000 ÇELİK ÜRETİMİ 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 14  MTON 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TÜRKİYE  2000 ÇELİK İHRACATI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   7 MTON 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TÜRKİYE  2000 ÇELİK İHRACATI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 dirty="0" smtClean="0"/>
                        <a:t>1.5 MİLYAR</a:t>
                      </a:r>
                      <a:r>
                        <a:rPr lang="tr-TR" sz="1600" u="none" strike="noStrike" baseline="0" dirty="0" smtClean="0"/>
                        <a:t> </a:t>
                      </a:r>
                      <a:r>
                        <a:rPr lang="tr-TR" sz="1600" u="none" strike="noStrike" dirty="0" smtClean="0"/>
                        <a:t>USD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  <a:tr h="172683">
                <a:tc>
                  <a:txBody>
                    <a:bodyPr/>
                    <a:lstStyle/>
                    <a:p>
                      <a:pPr algn="l" fontAlgn="b"/>
                      <a:endParaRPr lang="tr-TR" sz="900" u="none" strike="noStrike" dirty="0" smtClean="0"/>
                    </a:p>
                    <a:p>
                      <a:pPr algn="l" fontAlgn="b"/>
                      <a:endParaRPr lang="tr-TR" sz="900" u="none" strike="noStrike" dirty="0" smtClean="0"/>
                    </a:p>
                    <a:p>
                      <a:pPr algn="l" fontAlgn="b"/>
                      <a:endParaRPr lang="tr-TR" sz="900" u="none" strike="noStrike" dirty="0" smtClean="0"/>
                    </a:p>
                    <a:p>
                      <a:pPr algn="l" fontAlgn="b"/>
                      <a:endParaRPr lang="tr-T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r-T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 anchor="b"/>
                </a:tc>
              </a:tr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TÜRKİYE  2011 HAM ÇELİK ÜRETİMİ 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34  MTON 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TÜRKİYE  2011 ÇELİK İHRACATI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 dirty="0" smtClean="0"/>
                        <a:t>19</a:t>
                      </a:r>
                      <a:r>
                        <a:rPr lang="tr-TR" sz="1600" u="none" strike="noStrike" baseline="0" dirty="0" smtClean="0"/>
                        <a:t> </a:t>
                      </a:r>
                      <a:r>
                        <a:rPr lang="tr-TR" sz="1600" u="none" strike="noStrike" dirty="0" smtClean="0"/>
                        <a:t> </a:t>
                      </a:r>
                      <a:r>
                        <a:rPr lang="tr-TR" sz="1600" u="none" strike="noStrike" dirty="0"/>
                        <a:t>MTON 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  <a:tr h="263137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/>
                        <a:t>TÜRKİYE  2011 ÇELİK İHRACATI 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u="none" strike="noStrike" dirty="0" smtClean="0"/>
                        <a:t>17 MİLYAR USD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/>
                </a:tc>
              </a:tr>
            </a:tbl>
          </a:graphicData>
        </a:graphic>
      </p:graphicFrame>
      <p:graphicFrame>
        <p:nvGraphicFramePr>
          <p:cNvPr id="14" name="13 Tablo"/>
          <p:cNvGraphicFramePr>
            <a:graphicFrameLocks noGrp="1"/>
          </p:cNvGraphicFramePr>
          <p:nvPr/>
        </p:nvGraphicFramePr>
        <p:xfrm>
          <a:off x="1619672" y="4625148"/>
          <a:ext cx="6120680" cy="103610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6120680"/>
              </a:tblGrid>
              <a:tr h="518050">
                <a:tc>
                  <a:txBody>
                    <a:bodyPr/>
                    <a:lstStyle/>
                    <a:p>
                      <a:pPr algn="ctr" rtl="0" fontAlgn="t"/>
                      <a:r>
                        <a:rPr lang="tr-TR" sz="1600" u="none" strike="noStrike" dirty="0"/>
                        <a:t>TÜRKİYE </a:t>
                      </a:r>
                      <a:r>
                        <a:rPr lang="tr-TR" sz="1600" u="none" strike="noStrike" dirty="0" smtClean="0"/>
                        <a:t>2023 DEMİR ÇELİK  İHRACAT HEDEFİ  </a:t>
                      </a:r>
                      <a:r>
                        <a:rPr lang="tr-TR" sz="1600" u="none" strike="noStrike" dirty="0"/>
                        <a:t>55 MİLYAR USD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 anchor="ctr"/>
                </a:tc>
              </a:tr>
              <a:tr h="518050">
                <a:tc>
                  <a:txBody>
                    <a:bodyPr/>
                    <a:lstStyle/>
                    <a:p>
                      <a:pPr algn="ctr" rtl="0" fontAlgn="t"/>
                      <a:r>
                        <a:rPr lang="tr-TR" sz="1600" u="none" strike="noStrike" dirty="0"/>
                        <a:t>TOPLAM İHRACAT İÇERİSİNDE DEMİR </a:t>
                      </a:r>
                      <a:r>
                        <a:rPr lang="tr-TR" sz="1600" u="none" strike="noStrike" dirty="0" smtClean="0"/>
                        <a:t>ÇELİĞİN</a:t>
                      </a:r>
                      <a:r>
                        <a:rPr lang="tr-TR" sz="1600" u="none" strike="noStrike" baseline="0" dirty="0" smtClean="0"/>
                        <a:t> HEDEF</a:t>
                      </a:r>
                      <a:r>
                        <a:rPr lang="tr-TR" sz="1600" u="none" strike="noStrike" dirty="0" smtClean="0"/>
                        <a:t> </a:t>
                      </a:r>
                      <a:r>
                        <a:rPr lang="tr-TR" sz="1600" u="none" strike="noStrike" dirty="0"/>
                        <a:t>PAYI % 12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3" marR="8223" marT="8223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16" name="8 İçerik Yer Tutucusu"/>
          <p:cNvSpPr>
            <a:spLocks noGrp="1"/>
          </p:cNvSpPr>
          <p:nvPr>
            <p:ph idx="1"/>
          </p:nvPr>
        </p:nvSpPr>
        <p:spPr>
          <a:xfrm>
            <a:off x="323850" y="3284538"/>
            <a:ext cx="2376488" cy="3603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z="2400" smtClean="0"/>
              <a:t>  IPN PROFİL</a:t>
            </a:r>
          </a:p>
        </p:txBody>
      </p:sp>
      <p:pic>
        <p:nvPicPr>
          <p:cNvPr id="43017" name="Picture 2" descr="http://t0.gstatic.com/images?q=tbn:ANd9GcQXEjOpi0ACBCxZvobGJTrjmPLYUG5WFJxIfhYiQ4VTfnekNHarm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08050"/>
            <a:ext cx="17811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4" descr="http://t2.gstatic.com/images?q=tbn:ANd9GcRhBEHElF36qgXUORwXZsnl2e4E_wlBOL9uK20BQfeCQXKDXnuG9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836613"/>
            <a:ext cx="23050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9" name="8 İçerik Yer Tutucusu"/>
          <p:cNvSpPr txBox="1">
            <a:spLocks/>
          </p:cNvSpPr>
          <p:nvPr/>
        </p:nvSpPr>
        <p:spPr bwMode="auto">
          <a:xfrm>
            <a:off x="2916238" y="3284538"/>
            <a:ext cx="2519362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tr-TR" sz="2400">
                <a:solidFill>
                  <a:prstClr val="black"/>
                </a:solidFill>
                <a:latin typeface="Calibri" pitchFamily="34" charset="0"/>
              </a:rPr>
              <a:t>  UPE PROFİL</a:t>
            </a:r>
          </a:p>
        </p:txBody>
      </p:sp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pic>
        <p:nvPicPr>
          <p:cNvPr id="43023" name="Picture 12" descr="http://t1.gstatic.com/images?q=tbn:ANd9GcTJoqbeffkZY6pAY9xXGHe6QTW67lbo6G05C2OESIPaLfDfBBS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908050"/>
            <a:ext cx="2133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4" name="8 İçerik Yer Tutucusu"/>
          <p:cNvSpPr txBox="1">
            <a:spLocks/>
          </p:cNvSpPr>
          <p:nvPr/>
        </p:nvSpPr>
        <p:spPr bwMode="auto">
          <a:xfrm>
            <a:off x="5940425" y="3213100"/>
            <a:ext cx="2303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tr-TR" sz="2400">
                <a:solidFill>
                  <a:prstClr val="black"/>
                </a:solidFill>
                <a:latin typeface="Calibri" pitchFamily="34" charset="0"/>
              </a:rPr>
              <a:t>  HEA PROFİL</a:t>
            </a:r>
          </a:p>
        </p:txBody>
      </p:sp>
      <p:pic>
        <p:nvPicPr>
          <p:cNvPr id="43025" name="Picture 14" descr="http://t1.gstatic.com/images?q=tbn:ANd9GcSYcVmxQSpuwK49I9RgT2SJZy3VaoFEf56gDcFtnR0a4Om5g-W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005263"/>
            <a:ext cx="21431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6" name="8 İçerik Yer Tutucusu"/>
          <p:cNvSpPr txBox="1">
            <a:spLocks/>
          </p:cNvSpPr>
          <p:nvPr/>
        </p:nvSpPr>
        <p:spPr bwMode="auto">
          <a:xfrm>
            <a:off x="5940425" y="5876925"/>
            <a:ext cx="2519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tr-TR" sz="2400" dirty="0">
                <a:solidFill>
                  <a:prstClr val="black"/>
                </a:solidFill>
                <a:latin typeface="Calibri" pitchFamily="34" charset="0"/>
              </a:rPr>
              <a:t>  </a:t>
            </a:r>
            <a:r>
              <a:rPr lang="tr-TR" sz="2400" dirty="0" smtClean="0">
                <a:solidFill>
                  <a:prstClr val="black"/>
                </a:solidFill>
                <a:latin typeface="Calibri" pitchFamily="34" charset="0"/>
              </a:rPr>
              <a:t>LAMA DEMİR</a:t>
            </a:r>
            <a:endParaRPr lang="tr-TR" sz="2400" dirty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43027" name="Picture 16" descr="http://t1.gstatic.com/images?q=tbn:ANd9GcRHNeJeBUkKyRWPBA-GCcR5rWx-uocEbytaSWKGPTgq06QCvuShj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475" y="4292600"/>
            <a:ext cx="15843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8" name="8 İçerik Yer Tutucusu"/>
          <p:cNvSpPr txBox="1">
            <a:spLocks/>
          </p:cNvSpPr>
          <p:nvPr/>
        </p:nvSpPr>
        <p:spPr bwMode="auto">
          <a:xfrm>
            <a:off x="323850" y="5805488"/>
            <a:ext cx="23764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tr-TR" sz="2400">
                <a:solidFill>
                  <a:prstClr val="black"/>
                </a:solidFill>
                <a:latin typeface="Calibri" pitchFamily="34" charset="0"/>
              </a:rPr>
              <a:t>  KÖŞEBENT</a:t>
            </a:r>
          </a:p>
        </p:txBody>
      </p:sp>
      <p:sp>
        <p:nvSpPr>
          <p:cNvPr id="43030" name="8 İçerik Yer Tutucusu"/>
          <p:cNvSpPr txBox="1">
            <a:spLocks/>
          </p:cNvSpPr>
          <p:nvPr/>
        </p:nvSpPr>
        <p:spPr bwMode="auto">
          <a:xfrm>
            <a:off x="3203575" y="5876925"/>
            <a:ext cx="23764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tr-TR" sz="2400">
                <a:solidFill>
                  <a:prstClr val="black"/>
                </a:solidFill>
                <a:latin typeface="Calibri" pitchFamily="34" charset="0"/>
              </a:rPr>
              <a:t>    U PROFİL</a:t>
            </a:r>
          </a:p>
        </p:txBody>
      </p:sp>
      <p:pic>
        <p:nvPicPr>
          <p:cNvPr id="30723" name="Resim 3" descr="Açıklama: Soğuk Çekme Lama Demir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4000978"/>
            <a:ext cx="2448272" cy="1588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855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TOSYALI</a:t>
            </a:r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tr-TR" sz="1600" b="1" dirty="0">
                <a:solidFill>
                  <a:prstClr val="black"/>
                </a:solidFill>
              </a:rPr>
              <a:t> </a:t>
            </a:r>
            <a:r>
              <a:rPr lang="tr-TR" b="1" dirty="0">
                <a:solidFill>
                  <a:prstClr val="black"/>
                </a:solidFill>
              </a:rPr>
              <a:t>DEMİR VE ÇELİK SAN. A.Ş.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dirty="0">
                <a:solidFill>
                  <a:prstClr val="black"/>
                </a:solidFill>
                <a:latin typeface="Arial Black" pitchFamily="34" charset="0"/>
              </a:rPr>
            </a:b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grpSp>
        <p:nvGrpSpPr>
          <p:cNvPr id="24" name="Grup 23"/>
          <p:cNvGrpSpPr/>
          <p:nvPr/>
        </p:nvGrpSpPr>
        <p:grpSpPr>
          <a:xfrm>
            <a:off x="1205144" y="1067823"/>
            <a:ext cx="7657405" cy="710673"/>
            <a:chOff x="-28049" y="-79966"/>
            <a:chExt cx="7175920" cy="629130"/>
          </a:xfrm>
          <a:scene3d>
            <a:camera prst="orthographicFront"/>
            <a:lightRig rig="flat" dir="t"/>
          </a:scene3d>
        </p:grpSpPr>
        <p:sp>
          <p:nvSpPr>
            <p:cNvPr id="25" name="Yuvarlatılmış Dikdörtgen 24"/>
            <p:cNvSpPr/>
            <p:nvPr/>
          </p:nvSpPr>
          <p:spPr>
            <a:xfrm>
              <a:off x="-28049" y="-79966"/>
              <a:ext cx="7175920" cy="57457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Yuvarlatılmış Dikdörtgen 4"/>
            <p:cNvSpPr/>
            <p:nvPr/>
          </p:nvSpPr>
          <p:spPr>
            <a:xfrm>
              <a:off x="28049" y="30685"/>
              <a:ext cx="7119822" cy="5184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tr-TR" sz="2400" b="1" dirty="0" smtClean="0"/>
                <a:t>KANGAL HADDEHANE YATIRIMI -</a:t>
              </a:r>
              <a:r>
                <a:rPr lang="tr-TR" sz="2400" b="1" kern="1200" dirty="0" smtClean="0"/>
                <a:t> </a:t>
              </a:r>
              <a:r>
                <a:rPr lang="tr-TR" sz="2400" b="1" dirty="0"/>
                <a:t>7</a:t>
              </a:r>
              <a:r>
                <a:rPr lang="tr-TR" sz="2400" b="1" dirty="0" smtClean="0"/>
                <a:t>00.000 </a:t>
              </a:r>
              <a:r>
                <a:rPr lang="tr-TR" sz="2400" b="1" dirty="0" err="1" smtClean="0"/>
                <a:t>Mton</a:t>
              </a:r>
              <a:r>
                <a:rPr lang="tr-TR" sz="2400" b="1" dirty="0" smtClean="0"/>
                <a:t>/Yıl</a:t>
              </a:r>
              <a:endParaRPr lang="tr-TR" sz="2400" b="1" kern="1200" dirty="0"/>
            </a:p>
          </p:txBody>
        </p:sp>
      </p:grpSp>
      <p:pic>
        <p:nvPicPr>
          <p:cNvPr id="1026" name="Picture 2" descr="http://t0.gstatic.com/images?q=tbn:ANd9GcRzwyfpGnm_n-7ccV0knNx2RQMMzRImu6qqi6MoCOEOmaaqf6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2" y="2492896"/>
            <a:ext cx="325901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data:image/jpeg;base64,/9j/4AAQSkZJRgABAQAAAQABAAD/2wCEAAkGBhQSERUUEhQVFRQUFxQVFBYWFhQVGBUVFBQVFRUUFxUXHCYfFxojGRQUHy8gJCcpLCwsFR4xNTAqNSYrLCkBCQoKDgwOGg8PGiwkHyQsLCwsLCwsKSwsLCwsLCwsLCksKSwsLCwpKSwpKSwpLCwsLCwsLCwpLCwsLCwpKSosLP/AABEIALcBEwMBIgACEQEDEQH/xAAbAAABBQEBAAAAAAAAAAAAAAAEAAIDBQYBB//EAEkQAAEDAQQGBgQKCQMEAwAAAAEAAgMRBBIhMQUGQVFhcRMigZGxwTJCodEUI0NSYnKCkqLwBxUzU5OywtLhRFTxFmOD4hcko//EABsBAAIDAQEBAAAAAAAAAAAAAAIDAAEEBQYH/8QAMhEAAgEDAgIIBQQDAQAAAAAAAAECAxEhEjEEQRMiUWGRodHwMnGBscEFI1LhFLLi0v/aAAwDAQACEQMRAD8A8NSSSUIJJJJQgk9japoTg6iha7x8kVM0xrUnOqcUi5QJtXwdcV0BNak56hL8xLoFTQbU0J8L6GqhI2bSYRLZwxuNOB/xsQ7IS7IE8uKfLNfcNi0epckYfLUVcyNzmHYMwTzoR7UKulkdVcG+rstjQ6j6sCGkslDK4VG0MBwoDvO09nPa40wJ7yqjQA6udahpwFAM8Gjd71chyIyjH1OBJ7yvINcHf/Zl3h7q9zWj+X2r2FxXi+tTSbbM0bZCBz/JULBNFaZks7r8Ti13YQaVpUcK1Xrkus0fQUc2W+90cYq4+k5zReIOAGOz2Ly46nWsH9id/pMp33kYdJTuDGSmpjcCwChN5pwNRniB3KXewLaW46fSkjXPc1hLnOJrV3ouByAwriAp4rU6Zt0No6h2XdlKAmgriQTtXLNq/aJCCyGSnEBjT2vVi3Uy0kYtYOcg8gUEoqQcJ1VlRuZjWOzOEoF0ijRxGZpiMELY3OYx7gSD1aYZ40OfP2raP/R3aC2rXxg7QC7+yiEm1DnvXQWONKmjgCB9qipRSjpGN1HLU4mctlvdI3rHCg5Xgf8AKsLbU0o5oHUFAMvRaNuOJHcpdI6pzxtc57C1opRrWucKD6Tagb6k4qnNXOqCQP7aAZHeilC6sgdeh3ZZ2jR1RQyAjDAN7vW4Ib/pvc9p7D71HFaSD1nSU+jnXZm5cNsJ9d3bVL6OSWJeSJ06bvKN/qFwaIewUDmkV3kLksMoGNw9p9yFhtHWF55AriaXqDbgc1y2vaJOo8ubUXXltzHPrNFePluQ9FK9214DlxEdkmvqWdkmvVvYOqcDsqagcuKD0/g1o3nwBRDSX5UbI3PaDXaN7Tge5AaXnq1oIIIJw/Pikwj+4aKkv22AWSt9tDQ1BBW10danOvOZUU68rGnFtAazR7SN48xjjdHj4wcx4haGKZzHNkYbr2moI5UIO8EYEJ9SemSEUYKUWXYjJxrWuIIcDUHEHNJA/rKF/WLpIy4kuY0vDQ4nrUphQmp7VxM6f3n0J0BiUlMZEw0RmUYkukJzY6qEGLtU7ouS4YyoQ4klRJQgiVxJJQh1KqSsNGaHdLUgtwpRpNL2OI5e9QgH0VBUg4+G9WOh9JCG91DV4u3qnAHgBjvV1Y9WbS1ha3oKE3jeihkIOGAe9hdThWinsGqtpY4uHwckilHwxPbia1DS2gPFUWanVm2BzSQ6+DTMUpmbp4417Ve9PuWEtmq1rlAo6BlMfioxETzLAMOCrLXoG2xCl+YuqTfa99ylPRwxvV7MVCj010uC8utuhpJrdKWCvxhoR84O/wDUqz1d0VbrTUSySQxspecS5shpjhU7s3Ow55IjTFrZZmj4PjUkmU3qOcRUkPOMpzN7LHAKmx0KeNUsIJ0zM5sfWe0VNDQ0rjiL27fRZ6z6c6B3xRa4bcC0HP1hQkdqCs7JJpGgXpHOwAFTXgGrTyagMhhMtsnFnvA3GAB5vUwwGLuTe9C72GUZU3PEfqVdp1+tLj1S1mFOq2vbV1Sqy06xWh/pzSHtpRVb34kbNh38VE54UUTTKqkWLtNzVr00n33e9EWXWa0MNWzPDsqk1rwN5UhnT4nXiAMzgMQM+JyRWFqsrmxsP6RrQw/GBsg4i6e9vuVlBrJYrUT8Jiaxx9a7/W3rd685e8gkd+32romUswXVhLDR6LpLUFkjOkscgeDQ3S4Y8GvGHY7vWOtlhdE8skYWuGYcCP8Anmm6K0/LZ3VieW7xmDzBwK3uh9aLNb2iC2Na1+TX5Cuy67Nh9hV3EVOHUleDPOjBQ70ymw5FavWjU19kN4deE5SDMV2PGznkfYszIxQxdZO0h1mtBZRpIFD8W87K5sd9A58DiMzUu0GOdoAIEmNByzFdyrg8HA5FS6Isj3TXWObfobocaX8upXYSK9yVOF+st0a6NV/AwayQkSAUxr4FXTXYLk0QeL7RR7ahzcjhmDuITGPBx2935KROWvJvpQ0YJbFDVgPF38xSV9q7oAyWZj/nXtoHruGR5JIWsga0eepLoXCVvOecATqppK6oQ7VcJXV1jhtr2e4qEOgUzzw7MitfpcA6MLwB17cyh4NsYOfN6yz3Xg8kUIDBlStKCvaMVo7TaA7RNnZtNre47qNhjZX2FUt/fcXyGWXVZ01ltM8YbSIxgto0EAVc94ccqCgoMTXgmaoaqttRk6W+2jWOYW4VDi8V6wxFWEdhWksOkmWexWuJzJGOmY57BI0svgQuabt4C9QlrqDFV+qWnooGl0ri1oZAzBpdXG0ONQMh1s0XIFmUt2jhHanQgkhsgZU4EioGxeif9BMDwWOp1cjzWZtxsUlp6YTkVcHmrZKVBGFLlcee/JbuwazwSuJZM0tDWtqaso7rE+lSuA9iEsjboaRvrVyHkFNHYXg47fz5hWUVrY70XtPJwPmpb43hQoEhjOW0Z9y7JaWNaS5wo3rHbgDQ5Z9agptJAU8kmBxphnuG0qkdamveJnECFlBEXUb0r8fjDXYKkNrtJO5C3yQ+lBW1y2J3aPdK4udeZE41EORJNOtLTPIUZkFT6Y1aktDoIoh1euXOp1WNvADLbuAzor86VZ+8jFdpe0DvqsrrVrvcZ8Hsklaj42VtanZcYdgpmdtcNtZsX1qrzsF6R1js+immGxBstopSWZ2IaRswzINeqOqOJqvPtKaWlneZJnue87Sa9gGQHAYIVxUbs6HDerSDlLStMRNq7AK80Bqi+0kkYRsxkkODGDdU0q7hUcSBiptWdBm1SsiZ1Q7Fzz6rBS+/icQBvLgtJrBpFjHCywsMjYzdiszL1wEfKTlmMspON0YNrQmtQkTqO+mJuo8LFdaeQSKCyMNyy2Z9qe3NzW9JjvLntLByEZH0ipRNaWOq2z2aIjK9abjh2NmZTsaEBbbDaXilqtEVnZsiLw0AcIIgadoqq86LsY9K2OJ+hZ3kd7nBCknzv4s0tuOyt9Yx9WWM2jHvqXWCGStSTZ53F5JxJwkfU9iqptCQPJbG98Ev7q0i6K7hMAAPtBo4p40VZT6FtDTs6SGRn4mk0Vm2zWsM+St0AzaHCa6OGUkfZRFe3P7r7inBVN43+Vn/AK2f3MnpGzPifckj6NzQARiK/SxJrXeMDsUTHHP2rYwRwzxlhvuhZUujdjPZN8kTvlYgfSbszoDiaK16LNlmdFKQWltWvbiHscKse3gfemxmnh7mKrw8oPVF4fv3+DSat/pALWCC0gSRmjauxLWnAg/OFE7XDU/oWieDrQOxwxuVyx2tOw7FhC6nJbrUbW27ds85DoH1aL2IaXeqa+qfNFsIklVXeYt7utQ7KK80T8GcG9NHBWuLpZrQwuBrSoia6lMMeHai9eNVTY5Q5mMMuLDndO1hO2gy3hUlr0450DYLsYa0+kGi+7EkVcccKnJWjNpsyN8/Qzu6MtLKnBri9t2ppRxAJ4EgFHzio6SPEHMDxHEKr0eYzLEJQejDmiS4brnNLscTgDTDJaq2aHZFG58D7z4nyxzx1aWvbE6gmjOGJaWktx2nYlVKd+tHf7mmjVt1ZbfYsNXtJvbZowOipQ5kg1LiTgMsSUlmBBG/rA545kJLPqXeatPyM+SmqRKi3HOsMBTk66utGKgWkjJTUSGjcmiNQLo2EWWW+T0jsLoBJxNGg3QOVAOSPsNrD44I+jv9FI8kXgA/pHMIaQfqkKqDKEU/OCljcWmrTSu7vVXC6KTNJpeeMxSRdHJE4AG6yUvhvYOxZJi2gri1UWj9MmFrhda5sga1wc0OwblnjtO3wTTM4ggk4ihyyKgEAIpuKjkif48w8aXiINbPFh9A8tjwoJ9JxubdDAwVvUYHCppSpLpHbK5b1CLMOKYLMMVNSJ/izXMT5mnJzxzJKcy1uGUzh2v8l1ujxxUrdEgiodTZQkd6pSTdiT4apCOpmw1WtL26Ptc18vcSIwTeN1tBfIrtpJ7FkrNpJ2Ie8vY5paWh1MCMKVFMFroGCDQ7mg9aV7hXE0BdXHGgwYFhzYqY1HhnVVHdl1ItQikX9gscTbHNI0El1Ggup1TfGII7T2Kic/gCrUuu2VrK5kE/iP8AUqQk4qLLGwvCmn2jmPF8YbartnhvyU3n2KEZ1RWi5rrq5kZDaSreFgCgozrR17XyejavQshsk8l8RueLrX/u4oy1t4UzcXPddG0xA7KrJ2rT5YDHZQYYz6Tq/GycXybPqtoBxWy0no4usUcRLYo2w2aV73YCshtDn1PrOxbRvHiss7SlngwghErh8rNjjvbHkO1Yqebvc9FWzlOyKWz6MllxZG9/ENJ9qNbqZbHZQntcwea7a9aLS/OVzRuZRgHDqqrmtUr83vNN7nHzWlOXcc6pGiv5PwXqWT9TbY3OAkcC0+BQrrFNA4OuyROGRo5pB+shop5W5PeOTnDzVro7We0sFOlc4VpR9HgjdRyj1dxVONJu1pLwfoGWPWASvabQbkrSOjtTBR7Ts6Vo/aN3nPnkrLWjR5ksd66A6B1QG4tEclL4YRnFedHIzcJXD1Sq02qzWjCVgs8hyljr0ZP049g4haPVNzmCayWihHROkhdW810Yq5wa7a3EuG7rLPJ6XqXI26NUXGTunz9Ty6TJPiywSmbnw8lyBy2nmpXi8Hqeg7SNJaMdA81miFGk51aKxO7fRPavOf1ca1OByI3GmNfarTUjS/wa2Ncf2buo/k7AHsNFe67aAk+FvMN266jjecG9Y1vUG6or2qIZLKUjHGyEuu7cBzqvb9XRCZLYSAWm0XWjD5OCFjz94FeU2TQk4cC4NphWjxXsWmsejgwENktDKlziOlrUuNSTTM8UaQs0Fv8A0a6Plkc+skd41uRua1oO2gumlTjTikqj4Gf9zaP4n+F1XZF3Z5OnNC7ROAQBqORNauDNSNCTmYobj9GFYRCcxqkoutah1GhU8kUuz87E8BOezLn5FSXELeBkYO7GBq7EM0QyKq6yLPn5BL1D+jeCGNuNOxcDOs787EZGxObBi7n/AEhDrGqlexBEwrUavWFr7OSQCb7swOCo2RUzVho3T4iY6O4SQSbwIzdQjCnmrpzWrIvi6MpUkorNyOwW8SF0bqCNrnEDZhUNHinWqyQfNphUUa7GvEDFUdlicy8a4ndXtqiOke6pc41pgQThwxx9qPXZ4E0+Ci4LWpX7FbtIbU/qtFDgDsO/3AKumZz7ijzC4g9Y3q4Y9WnioprC4gGuPrVOHZ7FcZJcy6lCWjTGLKxWeiYaloaOs83e0mgHtQEkBbmrLVsOdNG1pAdfaWk5ChqSeApVHP4TJwfUrpSWT1LWSHpoQ1pq0MdBtoXgMlhdTe7oy3/ytC84s2gJ5PQieeNKDvK9O0TpSKoZHW5JUskOJJvFxujIOjca3TjQA5AVzGvMFqidf6R/RuzDCQ0HhT1Tm2uyozaVgpSaek79SEedynbqTPTrmNn1ne4KSPVFrfStUAPOvms+ZCcSa8zXxXC1abS7TPqprKj5l9Jqww/6yEnmP7k0anP+TmhfwD8VQELgCuz7QOkp3vo82Wts1ZtMdS6JxHzm9cd7cle6khz4bTfFWQxS9G45sdLG5pY3gRUkb21VDoS1WjpGtge8EnYTTlTJel6VHRWKRpDTJcq8gBvSSGjXmgwwBu14pNWTXVY+jTUmpRuvf4PGNJNuyEDL819oQ7Cn2qSryeKjaty2PM15KVSTW12Weg4r9qhaTQX2k7cGm8cOQK2+n9YBJacGBzQGjCt5uZrlSnaFhdCzXZg75rXe0U806djpJHOoab6VyFESwhF25W5G1FvhyvM5G7VTttDNlOx11YQWQDLEjOvLNDGMbRy54Kagz0gWlvHvC6vNulphT8ISU1EI6JzUk5qE1Rjkc1d9bs811oSp1uzzQM02wh9E5oSAT2hLbNEUJzcW8/IqR7VyQejzP8pUjggHJb++RJEE9o9Ln5NXGJ7R6XPyalmlLCHxMxCkpn9b+kLsIT2sGNfnHy/ygbHxiNc1ARt6zz9IfyhWg8kDZ2+n9f8AoapF7hyjmPz/AAxgYnHDuT2pj8yrDSwKNqdM3NcYaJsj6q+YzCiVWkBh2hLQscxnZ8HaXSh1WhudRip7ePi+1Xv6P7BhNP0giLDHGH0vOaJA8u6NlDekIYGjA0DnGmAWnVam2ear0m+KST7zU2CCKIEWoshc53XhYTI0uHrUb+xePouw3AYLV6OtEMsVx7S9lKfGRvrniS57Q12QOQ7Tis0/T0jP2dnlLcqymGzg/SJkN53YGckNLrDaXf7MDYTOx5HfKQufKLZ2+rUVk39vwXVs1SfWtnneWknCIwxXeBusx50QX/Tc4zltFeNrd5Qqsbpu116s1ib9uz07yUTHrVbxWj7I/DIS2f2VKtKXaitLXZ5/i/2C3auz7b0nCS0RPr/EsxTG6liXCWx3a+uyWNlOPxbWtP3VA/W/SGyOB3ESQV72PqgbZbLVMD08Foof3MkhH4mvCtau4iV8NLwf5sanRugbLYahsjBIfR6RzQWg4UFBhzpXksp+kjSLoWBge29JQUuuqWjHqml0NBpgCTUgklDN0iGXY+ley9RrYrVGXsJOAF8VIx23QjLToQ2uzxwPIic5/SxYiZoja268xPqCWuvsIYcRdOO46cOum8ieIm6dOWh9a3h6d3iZPV3QDJgy8CbxAOJAFSRXDkq7T+h/g0zmVq2pod30TxC9POrUUBaYS9tKEZDLYKg1qdmOeaE0lq6LRevmtTXCjceBPvXQSd+48zPTayPNLAPS39UdlTXwClstuMbsfRJryrtCsNOaGFkmLGkkXA7Hje9yoo5Nhy8P8IjPm5fzgOBLaZV5im9C2aDHI0w8vch2S0FDls7d3NWMBzAI30zpl7FQad1cHkYCSaZpKVzfzUhJVcIqU5oTE8FQ2xZIEvW7PNcC7t7PNAPJQU9pUQKkYgZogPk9XmfAqQ5qKV1Lv52JznYoB10r++QXAE5vrHj7goYpcE0TCh4k+JS7O5p1JJFlYyKju7SmXsX02OP59iDgtlKV5qI2zP6x9tEOh3D6WKSDzMKdiGhfQO4u/pahmzVStM10UBBNa/yhEociSrxtr7ArpEy/+e1XehtRbVOeu0wspUOe09bLANGK9D0PqrZ4GBvRNe4ek97Q4k7fSbgOCCUlHvJ02Njyux6OlmdSKN8h2hjS6nOmS0Fh/RnbJPSa2IfTcK9za+2i9QgDGijAGjc260dwopOk4nv/AMpbqS5C51pPZGPsP6H4KD4RI+Q50abjeW0nvC2WjdAwWdlyGJsbTiQ0ZkClScyabSkH8SkSePtQNylhmRxbd2TCxRj1B3U8E8WRvzAmwt5d9EZGRu9o8wooNi5Sa5gh0TEc4ozzaw+IQ82rNndnBH/Dh/sVo6u72BCyWg7vD3onGxUZS5Mz9q1Dsrvk2D7AH8hCE/8Aj2yj1COLXSNPtcVpDITsUb5OCW5SNUalTtKGDVKKM1EtpcNrHyulZ9xwoVJPZWBwLYwXtBAfQB1DnSmA7FbunAac+efcgmUrmcccfJb6FNpapbnP4jiHbo1tzBHWa96QP58UyTQIdTEtpy9tUbabRdIwOO3/AIVNNpqQOwa4A7Xbt+NQtqTOY2eefpCshjtRbWvxbDlTCrllIrG55N0VpxC0OvttL7a80pQMB4kMGPtWcDyDhgdigsL/AFZNSgacMqEe9RyPki9JtL23/ISGlJBt72hMtOkHvFHUpyp3Ki1gabe7ekhqJKrEuEpwKZVdqoa4slBSDsexMvLjXY9iGw/XsTgp7XoYvXOlVabhqsohL5cR2+C4+VCukSqSpoBfEZdgr4QmCZcsdjdK8Mbi5xoK4LRQagTkdchnY53ghemO46nGvWzBGcMxqrDR2hpp6mJhdSlcgO80rkttofVizRBt8XpBm5wqKjIhpOHJaWFzQKNdRuwBtAOwGiTKt/FG+nwElmo/D1Mjon9HwIraJCDXBseVOJIz5LW6O0JZ4adHGwEYXi0F33jiiGO+kD2D3J5P1e4BZpSb3NapxjsglsnFSNnO/wBpQd3gOxd4EY80FinFMsOn5fe9670nDwKCDRyREEVdre8DzV2FOKQQwjgOw+SMiu/OZ94t8Wp0EVBg4V+sz+5Egv499fBNUDJOdxjZNxaeUjT40Tixx/5jP9aZI9+0d8ZKDtEx+a3+GFbSQEYt7WJ5iRt8PJyFfJx9h96He8/NH3aKMzEbB3lLZpjTC3SAbfYmRCuJy47U2KGoq+tdgxx5nYnPxA2AYUCdSo3d5GPiOIUE4weTsr93coJHhoUoG1VekZsS4g0GAot6VzkSYS7SLdvh5qtltra9V3O9QqmtE5cTiQOaiaExKwsrbXYYp55Xva13xjhWmBum7h3Lh1UgPyY9o8FLoGcmO9vfKcq/KOVy1/AIkroRKbUjMyanQfMPY8+aGk1Phd+8H2gfELXlyjLBuHcFTiEpmOOpMfzpPw+5dWu6IJIdIWpHkZclfUdUkAzUS300PXGiqsbPoGZxA6NwB2kUA5qm0tx1OnUqvqJv5AFU4MWr0bqgzHp3cgKgc6q6s2g2QjqBjttagkd6U6yWx16P6PVlmo0vN+nmZ7QOqwkxmvMGF04DPftGxaCy6nwsdeF19KijnAg8f8okV3JwbwSJTk+Z3qXA0aSSSWOdlckhsTWeiwNH0R35I2EDeULHLTae8hSNn4nxS2aGmWDIRvJ+6fGila0jKv3fcUC2dw2exOZanBDYS4sLNocM6drVIy0H5jT3jwTYdIH1muP2nDyKla+96p8fJUKatuidja+pTk4+dUS2Nuy8DxP+Ah4mN+cBzdd8VZWZu6WnKZvhRRK5mqSsPs1nOxw+8PcUYLITuPcfABcZC796e10blx2jzvYebWeQTVHuMMpXe6OPslPkq8mf+6iNm/7LvukeFU91hIGFzvcPBBTxvG1n3pfeqa7g455+/EkkaB8m4dr/AHIeaVozBH3vcoi527udKoppHAYA/ed5tQOxpjAl+EN3nvclZZL0jRQ0zqccu1VMtskJzIH2f8Ky0S5zXHq1vClT7aUKuKvJIuuuipSl3FvLJ2lQh1O1NM+NLpFFG+0EDJdE8qSzOIyFVWW+0OLaYZ0pw7VZQF1Kux5J8sLCKFhxVpgMyekI2UF0Udt3diEYxl0m9RwyFM1eacsDGsBaNvcs/aQA00FNyasoW8Fbq0ykDK1zcewvJV2w1VLq86kEePqq5Y6uSbHYwTd5uxJcC46PBIDeuOVNBKRF0f5xXUiuqrB6jyZmiZSQOjfj9Eq7smp5IrI+6dwFadpK1AFAkCua6kme/o/ovD03eV5fP+iusmr8LKENq4bSScd9MlaNcNo7do964lVLbvudWFKFNWgkl3YOukrhU96c2Mbwm3QpoLMXYAt7SB4qg27I7HADk5vaQES2xuO1p5OXDYpGY0bhtDmHzTmaSkacadzD5IciW2/hszo0e/1WHvqpnaLeBUtcObHeNKIhutBp+yjHEAhTx60O+Ywb6UFfYoIcq38fMrTZCBU3e81XWQ12HxV1+tOkFOj7nt9yX6uc7KE/hPgqyB0zXx4+qK+Gxnce1jvIKys0Jbsj7emauDQc+yJw5EjwcnNsNrbk2UdrvepZiZ1Iy2kvEs4baR6kfZOR/Mp/1jvhaeUkLvEqrZJbG+rIeYJT/wBYWnbFXmx3vRpmR0k9reLDnWtp+QH3Yz4OQ8k7f3Lfu08CgpLbaD8iztDx5oSV85zYxvHpB5qmxkKPf5/2T2qVv7ln46+wIF7m/u2//omPgec5GD7bUzoTtnaPtA+aA2Rikt/uS9J9Bn4/coXzA7GDkXeYUUzmAYylx4GgS0To/pX7bozNSokMajGLlLZF5ojRjntvYXRt38t6t/gtDUHAZDcpA64y60UAGChiq4VW2nTUfmeT4vipV5dw99CEMyJ4OYuoljMMU5zU0wsDmnLfVqBjgo36VFMwOBVrBZW1rTNUunNGVd1RntCtWAKfTGlg/KoVK+0OoTngdis7Tq9I0XqVCCFmN12RAaT7E1WBIdGYRsIFcBgQroQtcKgNH1SfNU+jz1B2KzjfRaI5RyKj0zaHOg5pl3tUotBCjc7bQqmg1Mi6JcTiQkhsM1FGxhCe3sTzGW7vYU9k/wA5tRuy9oXGufXWxrHiuIw4IqGKI+u5p4gHwQ0s7fVj/Gfch2Wh+XR/ib5qgGr9xY2iyM9WUOPJw8lwWIZAhxO0X8Oy6hWNcfUI7QfNEN6RuIL28iR4FUDZpbkMkRacfAjxTQ/iiZLY93pPcfrEnxUjLa+lLwI40PiFZd3YGY7ke5GQD/tMd+eaaIL+bGH7gRlm1fa7ON32XDyQ3FznFLPvzQRBZq52Mn6r3BEtszR/pbU36rifJPh1OjOTp28nlGR6p09G1WofaafJGkznTrwv8X+3qCMkaMvhzPanHShGU9pH1oyfAqwboOQZWuftIK47R8g/1Up7B71dmK6Sm+f3/wDLK92mj/uX9sT0NLpdx/1P4Hf2o6aF4ztDz9hhVdPaaZzSH7DR5IGx8Iwey8v+QaS2PPy1fsH3Icxk4mRg+w7+1TSaQ3Pk7gEI+2E+vJ3D3qjZGL5L34EjWN/fM+5XxC49wAwkqeDAPJQdP9J/c1JrbxwJ7SFBmnt/HoNILjTrOJ/O5bXV6ydFHRzcSKlDaqaGA+Mdi7ZXxV/bZqY0T6UL9Znn/wBU41P9iH1BZnlQyzXRkuQ2q9U0TrxJpTBajzwRZZLwqnukxQwZTai44MFAWRutmCCl022MdZpxU1p0kxjTUYrI2/STpTiMNiOMbgtlpadbBQgNqDyWX0vbS5jy0XeqcApJrI4Y0wQ0xHRvruR2SRVySwSdUcgj2vQNnyA4BGtG5PisHIqSvJslom3yE5pTJKVRFKS5HOk4BdUZKSCwy5D+uX/NjPMU8E5mnJSaOEd3d1h4YpJLiOKPrzpw7B7XMd8mwcQ6TzT2aKLvRuntd5hJJLE1JOCwQy2KRmYHemNeRs9qSStO5cJaldk8VtAzHe1pRsNugPpNZ2xkfylJJFYJ0lIsILLZH+q3s6UeSNj1as5ya4cpHeYSSRLJyuIcqb6sn4hkWgIW7Jf4rlKdGRDbOP8AzP8AekkjsjD0k28t+JDJZ4x68/8AFd70BabVE3N8va95SSS2zbQhqeWysm0jF85/a5/vQUtrjOR77x80kkNrnUjRS7RgtMW09zK+JTZLYz1f5GpJItKGdGgeSau09wCVnaXOAArU7UklTwiSxFm+sVmdGwUOwIiSQ0xSSW2CtFHgK0nKpJvtZEJANieXBcSRiWcvUFdqjZpQ5USSV8gOYJb5AfSCorU1jakZ7FxJRNltFXLpFxw2Kr0lIbmG0jxSSTWAGxT0GKNjkG9JJMjNmCpQgndEoyUb3JJI7itKQy8NySSSos//2Q=="/>
          <p:cNvSpPr>
            <a:spLocks noChangeAspect="1" noChangeArrowheads="1"/>
          </p:cNvSpPr>
          <p:nvPr/>
        </p:nvSpPr>
        <p:spPr bwMode="auto">
          <a:xfrm>
            <a:off x="0" y="-8429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" name="Picture 2" descr="http://www.pacificsteel.co.nz/files/wire_rod_ou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496730"/>
            <a:ext cx="3240360" cy="2300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7047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TOSYALI</a:t>
            </a:r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tr-TR" sz="1600" b="1" dirty="0">
                <a:solidFill>
                  <a:prstClr val="black"/>
                </a:solidFill>
              </a:rPr>
              <a:t> </a:t>
            </a:r>
            <a:r>
              <a:rPr lang="tr-TR" b="1" dirty="0">
                <a:solidFill>
                  <a:prstClr val="black"/>
                </a:solidFill>
              </a:rPr>
              <a:t>DEMİR VE ÇELİK SAN. A.Ş.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dirty="0">
                <a:solidFill>
                  <a:prstClr val="black"/>
                </a:solidFill>
                <a:latin typeface="Arial Black" pitchFamily="34" charset="0"/>
              </a:rPr>
            </a:b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grpSp>
        <p:nvGrpSpPr>
          <p:cNvPr id="3" name="Grup 26"/>
          <p:cNvGrpSpPr/>
          <p:nvPr/>
        </p:nvGrpSpPr>
        <p:grpSpPr>
          <a:xfrm>
            <a:off x="1138894" y="890588"/>
            <a:ext cx="7657405" cy="1190572"/>
            <a:chOff x="0" y="2636"/>
            <a:chExt cx="7175920" cy="574577"/>
          </a:xfrm>
          <a:scene3d>
            <a:camera prst="orthographicFront"/>
            <a:lightRig rig="flat" dir="t"/>
          </a:scene3d>
        </p:grpSpPr>
        <p:sp>
          <p:nvSpPr>
            <p:cNvPr id="28" name="Yuvarlatılmış Dikdörtgen 27"/>
            <p:cNvSpPr/>
            <p:nvPr/>
          </p:nvSpPr>
          <p:spPr>
            <a:xfrm>
              <a:off x="0" y="2636"/>
              <a:ext cx="7175920" cy="57457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Yuvarlatılmış Dikdörtgen 4"/>
            <p:cNvSpPr/>
            <p:nvPr/>
          </p:nvSpPr>
          <p:spPr>
            <a:xfrm>
              <a:off x="15980" y="2636"/>
              <a:ext cx="7119822" cy="5184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 smtClean="0"/>
                <a:t>-  </a:t>
              </a:r>
              <a:r>
                <a:rPr lang="tr-TR" sz="2400" b="1" dirty="0" smtClean="0"/>
                <a:t>600.000 </a:t>
              </a:r>
              <a:r>
                <a:rPr lang="tr-TR" sz="2400" b="1" dirty="0" err="1" smtClean="0"/>
                <a:t>Mton</a:t>
              </a:r>
              <a:r>
                <a:rPr lang="tr-TR" sz="2400" b="1" dirty="0" smtClean="0"/>
                <a:t>/Yıl kapasiteli Yeni Kangal Haddehane yatırımımız ile aşağıdaki sektörlere yarı mamul sağlanacak ve bölgemiz yeni yatırımlar için cazibe merkezi olacaktır.</a:t>
              </a:r>
              <a:endParaRPr lang="tr-TR" sz="2400" b="1" kern="1200" dirty="0"/>
            </a:p>
          </p:txBody>
        </p:sp>
      </p:grpSp>
      <p:graphicFrame>
        <p:nvGraphicFramePr>
          <p:cNvPr id="1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971600" y="2204864"/>
          <a:ext cx="7776864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9148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1408658" y="741701"/>
            <a:ext cx="7267798" cy="40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 smtClean="0">
                <a:latin typeface="Calibri" pitchFamily="34" charset="0"/>
              </a:rPr>
              <a:t>- ÇELİK HASIR</a:t>
            </a:r>
            <a:r>
              <a:rPr lang="tr-TR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0" y="-6302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152400" y="-4778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304800" y="-3254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30351"/>
            <a:ext cx="331236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http://t3.gstatic.com/images?q=tbn:ANd9GcRezFbyZFruuGG8JbsoPCsYfExZ0Sba8V8jU9Dt9aQnywN-Ap9DU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659" y="1530352"/>
            <a:ext cx="363389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408659" y="3476256"/>
            <a:ext cx="7267798" cy="40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>
                <a:latin typeface="Calibri" pitchFamily="34" charset="0"/>
              </a:rPr>
              <a:t>- TEL,GALVANİZLİ TEL,ÇİVİ</a:t>
            </a:r>
            <a:r>
              <a:rPr lang="tr-TR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2061" name="Picture 13" descr="http://t0.gstatic.com/images?q=tbn:ANd9GcRYyYi1AK_ENSBarfgPlwZDddfpcOgxtF10WcfpqJSpjxjZXv1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08815"/>
            <a:ext cx="3312368" cy="185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://t2.gstatic.com/images?q=tbn:ANd9GcRirAVWTTJ9sv0Dm1SSSjMfyTjUGS0-fCtfNb5AKY8DPD3qx9kTA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95" y="4005064"/>
            <a:ext cx="3623055" cy="185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90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1408658" y="741701"/>
            <a:ext cx="7267798" cy="40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>
                <a:latin typeface="Calibri" pitchFamily="34" charset="0"/>
              </a:rPr>
              <a:t>- </a:t>
            </a:r>
            <a:r>
              <a:rPr lang="tr-TR" dirty="0" smtClean="0">
                <a:latin typeface="Calibri" pitchFamily="34" charset="0"/>
              </a:rPr>
              <a:t>YATAK </a:t>
            </a:r>
            <a:r>
              <a:rPr lang="tr-TR" dirty="0">
                <a:latin typeface="Calibri" pitchFamily="34" charset="0"/>
              </a:rPr>
              <a:t>YAYI , OTOMOTİV VALF YAYI VE </a:t>
            </a:r>
            <a:r>
              <a:rPr lang="tr-TR" dirty="0" smtClean="0">
                <a:latin typeface="Calibri" pitchFamily="34" charset="0"/>
              </a:rPr>
              <a:t>BENZERİ</a:t>
            </a:r>
            <a:endParaRPr lang="tr-TR" dirty="0"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0" y="-6302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152400" y="-4778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313966" y="-3254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 descr="http://t2.gstatic.com/images?q=tbn:ANd9GcTJ2WSo1bX3DmNA43-HrqFx6GBKiYB6psQcUvWP2GHpRkapKw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686" y="1412776"/>
            <a:ext cx="3078289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2.gstatic.com/images?q=tbn:ANd9GcQJGsSheb4HaST-IYXnSvmFJOjf1RZr-AJM_vHiAy_W9HbR6LV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4" y="1412776"/>
            <a:ext cx="3254201" cy="179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82712" y="3449327"/>
            <a:ext cx="489585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 smtClean="0">
                <a:latin typeface="Calibri" pitchFamily="34" charset="0"/>
              </a:rPr>
              <a:t>-OTO </a:t>
            </a:r>
            <a:r>
              <a:rPr lang="tr-TR" dirty="0">
                <a:latin typeface="Calibri" pitchFamily="34" charset="0"/>
              </a:rPr>
              <a:t>LASTİK KORD BEZİ – TOPUK </a:t>
            </a:r>
            <a:r>
              <a:rPr lang="tr-TR" dirty="0" smtClean="0">
                <a:latin typeface="Calibri" pitchFamily="34" charset="0"/>
              </a:rPr>
              <a:t>TELİ</a:t>
            </a:r>
            <a:endParaRPr lang="tr-TR" dirty="0">
              <a:latin typeface="Calibri" pitchFamily="34" charset="0"/>
            </a:endParaRPr>
          </a:p>
        </p:txBody>
      </p:sp>
      <p:pic>
        <p:nvPicPr>
          <p:cNvPr id="3078" name="Picture 6" descr="http://t2.gstatic.com/images?q=tbn:ANd9GcTatGgh4pwbKBx9K6R-ChushQkZXKU8z2Pb6Mp4PI7qQyYx5vYwU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686" y="3874058"/>
            <a:ext cx="3294313" cy="243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gtradial-tr.com/images/lastik_ya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99" y="3984753"/>
            <a:ext cx="3990001" cy="221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76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1408658" y="741701"/>
            <a:ext cx="7267798" cy="40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>
                <a:latin typeface="Calibri" pitchFamily="34" charset="0"/>
              </a:rPr>
              <a:t>- ELEKTROT VE KAYNAK </a:t>
            </a:r>
            <a:r>
              <a:rPr lang="tr-TR" dirty="0" smtClean="0">
                <a:latin typeface="Calibri" pitchFamily="34" charset="0"/>
              </a:rPr>
              <a:t> TELİ </a:t>
            </a:r>
            <a:endParaRPr lang="tr-TR" dirty="0"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>
              <a:solidFill>
                <a:prstClr val="black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0" y="-6302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152400" y="-4778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304800" y="-3254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382711" y="3248054"/>
            <a:ext cx="489585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 smtClean="0">
                <a:latin typeface="Calibri" pitchFamily="34" charset="0"/>
              </a:rPr>
              <a:t>-</a:t>
            </a:r>
            <a:r>
              <a:rPr lang="tr-TR" dirty="0">
                <a:latin typeface="Calibri" pitchFamily="34" charset="0"/>
              </a:rPr>
              <a:t>ÇELİK HALAT </a:t>
            </a: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2" y="1268760"/>
            <a:ext cx="2253184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6" y="1340768"/>
            <a:ext cx="297361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4" descr="data:image/jpeg;base64,/9j/4AAQSkZJRgABAQAAAQABAAD/2wCEAAkGBhMSERUUExQWFRMVGBgaFxgYGRkZHhocFxcXFRcYGBoZHSYeGR0jGRUVHy8gJScqLC4sFx4xNTAqNSYrLSkBCQoKDgwOFA8PGCkcHBwsKSkpKSkpKSkpKSwpKSkpKSkpLCwpKSkpKSkpLCkpLCkpLCkpKSwsLCkpLCwpKSkpLP/AABEIAOcA2gMBIgACEQEDEQH/xAAcAAABBQEBAQAAAAAAAAAAAAAAAgMEBQYHAQj/xABMEAACAAMEBwQFCQUGBAcBAAABAgADEQQSITEFEyJBUWFxBjKBkUJSYqHwBxQjcoKxwdHhU3ODkvEVM0NjstIkNKLCFlR0hJOU4kT/xAAXAQEBAQEAAAAAAAAAAAAAAAAAAQID/8QAIBEBAQEAAgICAwEAAAAAAAAAABEBEiECUTGBQWFxIv/aAAwDAQACEQMRAD8A4dBBBAEEEEAQQQQBBFzorsbbLTTVWeYwORIur/M9B740Vn+Ru3sQGMlG9Uveb+VAa+EWDCQR1Cx/IyorrrUMMxLUZ8CXYUPIgRbWb5ILGDRjNccb4G6vdCjyvCE1K4zBHb0+TKxIf+XZxx1jEHwvA+FKYZwt9B6NTZazy5TD15fhnMvAiu/LcCTF46Vw2CO/js1ZGFZcmyk85SUw6Cq++lcsYWthWQv/ACcsrv1SI1MfVu3qYHKu/KHFOT59gj6Bk6Rss00DBG3qVUe4jDI5EDPcKwq02F1N6XLkzlpjsqjZ14UPupXKHE5PnyCO6DTchW1c1GkuRk1elV5fV40xOTzWEPjLeU67g6Kf+obs93Ekne4nJwWCO4z7XqsJ9loB6aKGXqCBhkc6HPKkeypdmmjYZftKrfeKnrnzxFXE5OGwR2W0aFC7RssiZTeiqD5EcjgK5HvRDUWKZs3EltwMtQfEFfwrjxwhxK5NBHWZ3ZaURVJUh+V0KTnkRhu9xxFCYrZuhbLLP0tnMuuFSCVrwriPLjhWEK5xBHTR2XskwVlrLPLH3UOeB4+4mItq7GyVFTJYjjLZjTfWnTr4Q4nJzyCNxJ7MWRjS81eBJB+M/wAK0rEkdhZHrHzJ+6HE5OfQQQRloRJ0fo6ZPcS5SF3OQHvJ3AczhCtFaMe0TklSxV3NBwG8k8AACSeAjvXZbs5JsUoJLGLAaxjgzkZ1N0gAVwQ5YZ1rFzE3Yx2gPkYBobXOx9SUQab6FicTyUeMbzQ3ZKx2bGVIlq4NA5F5seJcsQeQuxPecQMScshQVG+oFAccKnAYVIiJbNJIgrNlMEpSpSoCmmBO4cjQYmN5jG6tGJORFd+8HGmzjhwxvREtDz17qy3AyFSpIrgMQQOOePsxVamyzhelzWQ51SYRu3hqjLllhlECdZLXLP0NpSaPVmgqcMheFQTu3bjhQUsSptp7T6rG0WeZLGRYqGXpeWooa8eWOcIlTrFPH0b3CfUcrTlTFaV3UpyOFaub2qtMkf8AESHUb2ADLlvK1FKcab+V2BN0ho+ebzSwrH05ZKHxu5+I/WxF/Nslsl4yLQs4erMAVvBhUE9aeNBEeZ2yaXs2uztK5kXkPRu6fPrmTFOlnYY2a1hxuSbgel8Ye7dnkY8mdqLVIwnSjdPIOpoKnFajLHHdjlAq0+Y2KdtSZhkMcQ0pqD+Q4Uzyu78tq4LO0hIxF21SxvTB6D2Dju3Vy9mgzx0pYJxqVaQ/rSjdFeJXu88v1818+XtSJ6TgMgDcf+UmhOAwBrgKYrgF/N7QWS1bFol0ddzAq69D3huw6Z0F5j+zp0vasdo1i/sppFfB+6c9/HMgmtLaO16OAlskBhuJFGHNWFPceXC7FeZL71ltFD+zmmh+y4GJ6jHjXAxWgm9qh/dWyRdPqzFqDxoTUHfiK+O1fYXRkom9ZJ5kt6jEsnga3ly4mlBwBimftdNQau0S1modxo4PQiow93hEY2myTMZUxrO3qnaTwqar506UvGDVf21apH9/LqvrptL7u7lvG7lQsN81nbS/RufSl7OPMDA4nrzrQtQytOWiSaAiYu4obwI6YMN2FAcOhDT6ds801ZTLfeyYeYpQ+X5QVog1plYqwnJywb+XwGVchwENTtNSZwuTkBI3MCGHQ5j4z9PPfP5i4y5gcbsbreRwr0OO7k3M7Sq4pOlg8yKEdDu+OVFF38yK42ad9iYfubw38OAh0dopkvZtEsgHDEAqePI7/f7V7M/OlzlTfsv/ALh8ffC17QzZYo4quWOI6cPjpAaF7LZpu1LJkvxTI9VOG7lljhUICfa5GOE9PWStfFe9mffWtSCM5/aEh8VrKb2cvLL7vdUrXSM6XiCHHFfvIO7H345kGC/fTFntAAmoCw47LDiAQKjdhTwyVkjRNm/aTv5/0P3xRzdPypuE5AT62TDxz+PEIu2f9rM/6YDIQQQRh0dC+SXRwMx5hWpJEtcyfXag3k7A8d1ax1SyzwxZqigJxvhgAuFQ3dC4VqBdxwU1VH5Z8l9tVaArX6Q13EhkGyOFQjY846H2ftO1MRmUMjPUpuMssXZBlgizCvBhLPoxvPhjflZSHqL2ArteiOQPdRa5CpA3A0JAiG9qnkF5YUqK0QHaala0oLtc6CuMe6DtWzdIKsl4FQaEGWGLAEd0kJMSoxFVOYBhGiJgR5khztSnYYVFRrANmuOKsCOag44118M/LMTJlhmbVDKY43pTFPVzXFdw3b+cVtvniUKrbVYcJilThTAFcDv3DEjmReac7G2fWsztMQzSSpQrdDlijC6VwvOGIxyYY5xmdJ/JrOlVmSiLTLzBQbZGYNw1rUFWwJwccYtIhJ29nJUKSwHAGh6VpEG3dpDPqWs8ssfSAunhWq/G7KgEMyyTjhyypCg1MF8/yjN1ekZ3mg1rd5VJhyVb7SO7MYdCfCHNUBi36mPdpsALo5Z+cQV1pdydpqnkBDCl9xMWjS1XmeAhtpRPIcokaQHmvkWJ5VhkV5xYmWo5nlCTIJ5CJFqHVh6R84QSecTRJUc+kL+bk5CkIdIAdhvIj1ppOZJiYbFTMwCQNwrCKhBjzj0zW3k0ib80Y/pCTZAMzCIg1MLW0OMiYlajgPOPPmjGAivNJzpBLtDLkSIkGygZmPNQNwMCENbmal6jUyqPjDlCdePV95/OHfmx4Qr5i0OyYgQQQRFXXZjSmpm9cR1H6E+6OkydKXJqTQAEYCpHpMspUmV4VLE/a5GORWZcekajROlrw1cxqbQYNwIrjTozGm/CN5rHljoul7SZNo1iGqT78xSThed5kphXgCrNTn5TNLVnKtrs+MxBVkHpIJjuuG8oHkseImUzAjL6M0sJkp7NOwqKITjcdW2ca92t5eYnTCTQQ5YtLTbHNuvXEA1GN5WxV0rnUm8PbEtaC4aaZaSwaalTpVyYLyFfEhVQgg+vcknEelaREF7VP0fMCOweWxbVvuvK1AG4EPJlGmVyUKZ4NaVsSuDarJkTemy0xultu/LGZAdSbozuyjk9IVovTkubLMieAZTimJwGAVceC6uXtDdZ5zelAXs65aU2aEkBUvgOMHXVB1bA01tkr+8mjeYyM/RllLXJ0k2dyt4GWcLpN8FQaq1ELjLEy0yMyJVrscyxMCC72Z+6/pLfDVR6ZTBemgHJnApS4QLZp0m1pSdgwvMGSlVN4zTqz1W0UGRuWfiIDJ235OZqVaUdfjSgoGreZTQE0YXlOIONVNNoRSTtCTwKtLdEIBrdOIJIBrSmYI8DG6s1tnWGZqZ5AXaCTB3aLRb6ngurkvTcLOmd+p0k2as5QysZdA2W5SNY8s04AThUYhrEGHAxXFxZgO6K/d5w29iJ7xoOAjqNrkSZkxpNqlqk28V1ijV1NbhcEejfCvvADTx/himW0/8AJtaQNZZJ7TFpW5MIVwLt+l4UViAswHu4ynwwguMp81p3RWG3shOZpyEK0j2W0lIJ1kmeKUqVq4F4FhUoSMQD/KeBijNsmeu3mYzVi3EqmQrDm1xp0iiNpf1m8zB87f1j5xKsXYVRzg1nAU6xSG1P6x84PnT+sYUi6K1zP4QbI5xTC2Px+6PRbX9b7otIubx3ADrHhk17xipGkH4x6NIty8v1hSLW4g59MYKcF84rV0qw3D3w4NMHh7/0hUieJDHf5QfM14+8RA/tUeqfP9IV/aqep90KRWQQQRlpLssrCu+H1rEexHOLBTWLjOpNl0gMQ+dAA2eQoAw3rTZPKnAhryRphZyhJtSVqFau0pbFgGJoQ2ZqaXtqoEx2XN6r4/KAXlrTx/URpGssOl3s0zYaoIqCDdDCuYr3CCtMRsMi1A1QBs7ZZUn359norgX5kmlAcKuZa8KIW1fBZiDuPXEWfSbLS8A4BrjjTAA9agAHEHAYgqrLOsWkyHBlE8tqjKaggVpiagFWAzC4YlGVI2Gge1QVTLm0aUykG9tADvVb1gLpY8aTyO+sL0row2b6aSxNnJBB7zSqnZDetdeWBXebOi+kC1DMtazwCoCzgR3dkMQRs3cbrVClTjioQ3iJRaToTtC0nZIvS2WhQ0AKkAChNQBRFAOIGrlE1EuYTRpLBpeTPl6m0DYwoa4pdUpVTxREIB3/ADTfrMYry59gmKrbcsnYf0WKsV1b8GvKyHisycwJBis0hYVAWdZSTLOLKBtSmGIIU43TqgwHomQZZwVibLQXaNGTUWgBpL4Ed6gKgUG80VVunMmTJP8AixUXaTJVsliUxqTdEtzmCVWWrfarZCw3ifNB3xXWHTEyyTRLn7Qorqcw61E0EE+tWYpGd61Pwit0nYWsjqbxeS9brrid4dKj0qTGKnC9rZJFKUFxJtku2SjKnGjgMyzFzVgzTCyccRaaDIgyRvEBeNIE0ApMKuAFExcSaF1QkbzrLPImrwM/gxBoJ9nstrLJbLOgmLUkgXWAFJ1EcUa7cFqu7iokRFs1snWKcZUyl5DVSO64RkZStcSC0izr/NFvpGwraZQMqmtl3QPbRVnpcNPWSyyyD7Y3EwGD7SfJBMlEtZnDotbyuaMpV5qNQgUZQZEw1wIHHOMnpXsbbLPUzZDgKWBZaOoukA1ZCQO8uPtDiI7boTTRmymLd8BjzvLLtM1s8jfmmH9JzTJtAb/BdwrUwu/SNIr9pLKhH7uM8Ws8nzjBHcu0vyfyLal9EEq0sFIZAAGZguy6jA3p05lvZhbOxxpSOYaQ+T+2ylviXrU2tqUQ/dmaqtBtULUoaYggxmNVnII9IjyIoggggCCCCAIIIIAggggFI5Bwi0kz6cIqYfkWkig3QTV9LnV3D48cfGFfGQw6VwHuiLIn03RLW0cl9/5x0YNtI+Du8Tl40hl7KfPj+Fc/CJotBwwUUywy6cINYeXPAe/j0OPKCIBv1zNcuOGVGG8dYljSpZbsyuZIYYkMaVahzvUF4byAcGqWWyV6DdhQeGQ8aQ29nJ/L/wDP6QhVlo/S7SqOr1pmVJFMRnvAJVCGpgyqaBgVeXPmCYdZLorMReUUQVJADpul1a7UZK9KGhlVzhs5zG7h+mXjCZTulbuXDMYihG8UIJBGWJERW60R2juqZM5Q0onaVtm6RUHmlNpeKqQR/wAvWGrbIazzL0tiZNQZcwjEY1AcDuurSgCvGzBRmYyv9phyCxKtgCe9eAwFa5sABie8AAxqLxuLDpvV1Rrro4yJN1wKDvHFahVBY7SMktjQq960jaSLSluk6tm1c2XdaWx9G6LhrxAQID/6RzwiDoXSDWeeFmC6UcK6k4i6ygr4S5Rx9vnGYl2kynqhqtAVJFKit0BwO7iCjDd9IubRoLXaVtKtPUkTlUawH01VQGcj1wlwniVm+pFRe6Rkatpc9e7N1Yce2bNKLH7QmNX6hO+LEJ86s5Qd5gl3lMZbPLlE8r8y0sehim0XbhPkPKalVEyYlMaFZMwgfyyFHRoX2a0kwqFO0Bs/XEq0JL/65iHygLPQ1r1koXq5EMFzoQ95V9qhtaD2rQnKHrdaWWdLr6d5aq2JZb6Pql9FV1jJLO8ygeBLAdZdpnIhKIr0RsKBQQusHG7Nlaz+GYf0pIBRMLlJi0WhJJQXNXhiJciW9wkZzGbfnPy0z/a/sFKtqF5aqlp9FkFFmG7eCFQMit27lclhXmNtgRxKfIZGKsCGGYMfS6reNKVJwpQPWpv0u1Ack1ehIQmsxzqxKU1dv0bItYeXORZigkAllmGrGpZZihaNeamzQbMtRUKEmZi188QRqu3PYhrC9VN+QxorEi8pzuTBQENTeVWtDgKEDKxloQQQQBBBBAEEEEAQQQQD8m2MvMc4tbLbAwwGPCuUUcehqRakaVZw9X3wsTfZHvy/L3RRStKOOB6xZWbSSNuo3D8uMarO4nLaD6q4ZZ4dMcPdChPwpdXjkceorj1I8YaE1eB93x+MKDrwPmPivXGNVmFlyeHLCvlnTwhplrj7zQ+RP4GHNaPVPn99Rj4wsTx6vU3jXxNKjpWkVEF7Mep54nyOI8ojGUQOWfKo34ZGLYzB6opw/SlB1I8YbmCu77yffl4CJFqFZdIuntDHA8CLrA0zBUAHLIZFVIn6P01q3F2pXCleVdh/AstaYq75EkCLNkV+K/fX3RGeSR1HX4EZX5a/Rlv1bAgnV3qVwrdIBoeBKXl6hxiQY0CaQC2lHXAMZLtwDBhrAP4izPMRzSz25lqDipzpuoagjmDj4sPSMaHROlg6EN3kBI393bw5U1p6sI1mpuOhT5zFpL0BXVSpY9pxLSbNvE7mM8g9OcWswm4LuIJlhmOd2hmypa0I2mH/ABEw53pqjHCmUs1vLSpQJ2EJr/ECUPKgk57iRGnZSTLJOF1iF3YttzDgcXmB6YHYWWACTQzVw+oFNq7Q7O0CwJNGuatNqcTg2qWgODOQNWi+SJdWLVZi2NSoBpQLiqKQAFFKBSAMCGBrEhZUxWoBdJBDChaYQcbpxOrGJOrW8xrV2ZiY9QCt2qXvVMyWDhvpdmNhx1asOMRdU3a3Ri2uyPZw63mpc2la6VYNW6rOAMCDdZaAnZ3Rw7tF2Xn2Jws5RRq3HXFWpnQ+WBocRH0OUd2q7EAZKZ0x143qzKY7qUEQO1Og5drskySaE0LKQ1+6yglW2FNOBqQKEw3DNfOEEEEYbEEEEAQQQQBBBBAEEEEAQQQQEiTb3XI4cDjE+z6aFdtacx+UVEEWpGpScpFQcOWP3Ze6FK68fd8e6MxKnspqpIiwkab9da8xgYtZ4rsFeJ8vin384UCnteQ/PPzMNWG1ypuCmjcDn4RLNmHrD4+OXSN4xpuqcGx+McanxJ6Qw4B3YeHuwujwES9QPWXz+PjdBq03t5A/H48xlFRVTpGOX4n3190MIxRgy4EePPHdFw6pxJ8B+OA8iecIl6Mac9yUrO3ADLmSa0HM0ETcazVz2Z01sFN94U4jHZHnTHrxjo2i7MzAuCQDTarS6AoVVUki6QigVrXA0xNRmeyfyVvLdZtomKDulSyW4HbZVO8DAAZZx0CbKdQKAXRxWcoA4Aq6D3CJVhmTJphdlleFDMrhwN1SK8UJwzhdomquLMiDnelDw2KCH3uOKCl72Z0wt4Ksxj7jCF+iWhd1J3Oziv8A9hkB8Ii6hPp5FGwS9P2TpOp1VJyOIrrUk+1qyzL8qWaipLBmqMCiz77SyPWU9K5jQTZoQC8boORJ1YPQgJLP/wAsMTrWqmmTNiB3S31RVdZ9mc/Qxpl8+dtex76PnBCb0txVGpQ4Zqw3MMPAg76DOx1L5YdIS3lSFUgsHYim4XaNhdWm1SoKqQRjewaOWxz3I6ZtEEEERRBHRrT8is9K1nyyBgSiTWofVZQusDcgpMQF+S12BKWuyvStbpmECmd6iEy/thab6QgxEEbmZ8kVqADCdZWU91hNN1vquVuMeQYmGZvyR6RBK6tCwFbomLWnG6xDU5kUgMZBGpX5MdJH/wDnNOOslUzpQNfoTXdWsSE+SbSFCWlqgAqbzg0HE3L1BzgMdBG2kfJPaXFRPshHszS9DwIloxB8IkSfkhnMafOrMG9W817rcKhyPsxYlYGCOjy/kba9da2SA24UYE/VWZcZvAQ83yK0YKbbLBOQaWUJ5KJjqWPSsIXHMoI6zI+RKUjgT7WQDkBLEonkNc+J5AGL6z/I9o6Wbra52NKCaxUmvCWlxyOlYQrhIMW1h0+y0DjWD3/r4iO3WfsDZZbXUslnciuDXr4p7DiafO7FrZdHMldVLkBR6q1C8LxlGWF8YuYmxyrQ2imtX91KmYCpvKVA+02z7/KNLY/k1mNS+6LyUq7e5gPfGtm2i1Kb2rVkOTo8pl85yqT0VjyMJnWq1D/BLA+jW6T9VJxmym8CI32xMV1k7AWWWQHlzZr82l0/lWcp8MY0UuxrJQLLSTLUHBbjpjzuzhjzoYo27TTVN0yZqkeg0ubKPWsq/JbrcAhhu3CyxUqUG8sNWPGdZaJ/OkSatxomM6u2qqPW1pHks+UwPmYYtFknKbymSAcjMlCUfCbKMo+QMUidvJQF5cBvbcf49lu0H7yXDkrtzJALKacTkD/Hs1MP3suLNLiytFktRUXpwUH0ZhM1D0+dJU/ZJiH/AGLbFa6s9Jd7cgmy71f8hywfwUjlCJfbWSBeVrtc6kJX+NJBlP0myxCh2tkgUDUDZrRJZP2dqyzvJGMXtOkP/wAKWsMwW0ovrBEdD9uWhpTmyKOUeSOxGz9JaGdWbuoFRGPDZLK7ck2t1AMIlv2olEAXgQMQLrEL1ks1+V9eQ9OW6Idq7VJib2YoTUOSPrEAWhMDWXNF8UNGwNL2nTm/yp9nUs1oR5bMUmg4MxYqyEBhViTTEYE1BqDTKMTGl7d9oRap4umqSxdBqSCd9CcSMABXGgAxoIzUcd+XXPgQQQRFdvsHbwbF6lxxdRlaitTNJTzK6siuNmnVTKl0XS1nNt1ltBJmpLLKaX2BllSDgrtjNsjg0AvX5W4XCaRS2ns1ZrQC1nYS5s0VaW1ZsqeoxvAYPMpXNfpkrk9Q0UU/Rlps91iswoARKnSyJrKowKq42bTKGRlvddcqAVDb/rH8bW19m5MwNqpk6RPAqzKSWpxnywWM5D+1UzK41KiK8aHt0tFRXSYpxlmVdZGpjeFnbYP1rMxK70JjOWDtCRcGyMdgK5WWx3mzTTQ2abxlNQbsBRDe2XtJUOSwK1+mvJk2X/FyPRNafTpQ1pXGiRqIJ3a21WYgWoGWWwSa5dpb09FbSv0qH2Jl8cQgidZe3VCEmC65xUEy0ve1Lahs04V9IBDwZjEqXp0sLji9fGCsysXUfs5jgpaVHqTgWGV4HZiONG2B5bhpKLLqb4UOssNkdbKxayv7d1wOK5QmpcWNn7Uy5jFWBLjBlKMWHJ5LNrgKepMcb7lIcS3WWZLIKyTK31CmXXKt9ZdJR5zJIx9OMxP7B1KpIn3k/wAOTaK3lGf/AA0+WSWUYbKXs9pIiTdC6QlkzArTrpprJbqJyHDBnGE3PuzVVzkAsTpe2tl6Fso2VvoH9DWbL8AqzHeRO40ExT7MJn9mENRZ5s2TMAN5FBYEe3ZnAcL+7Vl6xh07STJbMjKVb0wsu61M/p7E+DDeWlmm8lonyO16FBUrqwc6tMkg9f76yt4dABjF+0+mgTs7NCEpPQKMGeVeRRymStuWvRhJ5mIVosVvkgDV62U3dazsoVv/AG8w6qZ0lGvtQuV2nUsrFiGOCF5lGPKRa0NHHsP9o7on2fTYvMATebF1uqk0ji8ojU2pfaABPoxZqXFO3aWei3ZkuZdXMCWxu09ayzsU/hMAOJiTZe3iuA16+F9Jb04L1BItMjqGujnF/Z9NC7W8pRcLwDlEpmHSuvsh+qSg3jdDFs0XZJzK82RK1jdxyVQudxlWqWAkw8FcI/tRO/SmLN20lsL98fvLxZfG0SgJqD96rCLCT2il07wUNxKoGJ4TZYMiYeAmyweJiqndg7HMc3dfLnjEmWxWco4tLarzB7atNrwiof5PXAZ5NsW7Whe7cHNZpSqA8dbLlk7zDpe23l6RWoStG3SzclsfqS5hazzd2MtkMOrbLxIFWYDaUBi6j2pExhPUc5UxhhlHOz2L0jLoimU6vkFYBX5iTMFx/wCE1I8axaTUXWkF1l5bYmKnQltbJPQtTgITDtu/m1nNZmqkkDN1QOF5OyIJ0k/vUcDjEK09nbCxExrPKUt3XBEsN9SfLOqc8A2raMnM0vb0YGZZ7RfA2ZgVy9PZnSxeYcpikcTDJ7YTlLEy5iM3eIl3Q/71Kamb1FDyhP2lauZ2MsJempZZudFaakynG5rA0we0jzK8IaTsdo4C8E2QaMwmzbuPozaEXDymS0FfSjGN24BW7QXAa3KMZYPFVO3IP1TT7ofldsi1HvOTkr12xuuiblNX2Xx6RZntK147J2BKjUg1F66S7Yesi322falGZvwpGH+VNbKlnlJIRFdnBqtNpApBq2JcVuYls1pdQjGJb+2ygFVNcSbqghb3rAf4Tc1wPDdGN0vbHnMZjmrV+P674z5TGvGq6CCCOboIIIIDpVm0lXDZbWGtAbsueR6Us4ai0iuK4VJ50mXmju0zJVr9VJAZnBAvDAJakXalzBSgnpQ4b+4qrX2Nss+/qHaW7Crym+lBGNHuqb05M6TpRLitLgxjOW/RVqsxVmBdGFJc9KTldcijkCk9KClGAmKBipApHW+3KemsnWSyWpm1sopMIF8ywL9NzOigpape8TFBYUrR6EiutPYOZVGstoWYafQm9degHdkThVZq0/wmxpXZQGM5ZtLd1QMKkoivkd7WSaa8qymx3UY0C2tl7SEBjeUqxo7Ffo3NcrTKxMqZX/EG8V2jiEzS7iPaZNqsy/SybiMcQVOodhvIlk/N5g9aWaD2BWr9j7S1ZTWZfUbJBXXoB6jDYtcoY4DGlaBe9GjsXbNq3WvlqDZJVptNxRzVLXL4K9WG4k5SJ76PtSkzpcqlf71QyLX/ADCKzLO9d76xdwIh3h1qms2nEKVBl6tiKmhNndt19O9ZZld4FK5A96Laz6bYMKF74GClwJwX/JnYpaJfsPUfWOER5/yfSXf6GfNlTmBoGuOzjgDULaUyrtO3sjKKWf2PtstWCCVNlqdoKxuA8WR7s2yPTflwoIt9px9NZ/bKTF2wkxFOJ1V4IRnrrMdqSR68ojiaZQzadEWCbdZpSSmbBZkuaUV67ktCCmPqTkqeO+MXa7TaJF1p0ucm5HbZcUyEufTVz14K1DwFcY8k9osWIahPfKpgePzizn3sviTlD/OnbTt8nUglkkz5suY2LSmSWSwFcTJwlzgPWl3z4xAf5P7SEbVT5MyWhxQ6wKp5q1XszcyyeUVg7RUQCq6uuCkl5JO4y378huW7cBEpe18wMpLMXXuFmuzVH+VaFwmL7LVHEmEKROsekZDAmTNYgbLowZ7o3pNQHWJymLT74Yl9rHlkhgULd9dXQNx1tnbZb60s8yd0Xlm7eHEHOtWuoMTxnWY7LH/Ml3WixTtrImL9IEp7RMyU27Cb/eSjymB1EOzpnpXbBSgBKmWDsqzMyKf8qaPpLO3I+A3xPTtab4a++spg14JPA4CYNi0rybziVMsmjZzVMpEmHcCslzX1HU6icOX0ZiJN7HWCYCsp5iMMSiGrDm1lnYn60qY0L7wn7SJXaygahFD37ibJP+fZGwB9uXQxIHbelGqKDKrsyfw54Ous/wBViVEZ/wD8EoRVLYXVd6oZhT6yXknyxx2WEVs/s5NU31tMl03zJZLEfvFAvj7SeMOvR9tse3Kg0IOO43FfwIGotH2lDcxnEeb2+THiN4Bw+vKZtZL+tKmU5GOc6SkGUSNfJdDvStPGW4BB8opZluY4A1AyJ/CuI84m7mLmbrps/wCUCWDeC7W8hjX7M5bswfVmhxxMZvTHygzGVkk7F8EMy0QkEEEOJdEmH2ioP3RkTVszD0qTmeEZvpcwxKlQ9aZOw3Kn3iJdns2PnHuklpLfndHvx/0wnS3tQQQQRhsQQQQGtsunmSlCKA1ABKqG9aUxxkP7J2T0wjR2Dt66lrxxb+8qlQ9P/MycmP8AmpjvrujEDSSHvID43T4MooejL5w08xc0Y0GQbAj6rLgPAqOUbrnHSWtlgtH95JU381L3Secm0ZTCPUnAkcVyistfZMli9knmaAKMrAraJYPozUx1yU5NUDcIw62oiuNK55UP1h3W64HnEmXph1ptd3LE7P1WBvp0BIi3Cavp2hrSkovqg8gHEyzrJQO87BL2ZvduwGERpGm2DAhmv7mBGsplSo2LQu7c3CkM2btjOV74dhM9cG6/Qsoo45OsLndplmEs8tCxzYKq3vroQZbdcD0hf2fSxs/aZlUrVbldpaEyq8Wl96Q3tKKcOMW0rt9MF0sxJGCMXo6jhKtI7w9iZXmd0ZOdpOzOMZVxhk8tmQj7LkgdFaK4sgrRzQ54Ba9QdhvOLUjqFm+UMGqsCGbvFFVGav7azsNTaPrABuENNpbR87vyZasMnlyyyD68kkTpP8J6DhHL3mrSgfDgRh4AFqeFIbe2HDGtMsSadD3h5xOWLNdGtWi9HTasjvZm/aSmM+S31wRrU+0GEV47KybpHzsIDk10TZDdWlmqddWtIxQtzVrU147/ADFD5kw4lrmVqCa8cj4kUr41iXCav7X2ftEsgMZTJ6MxZl9PszFxTofGGJ9jtMvaKkj15bo9eryyVb7QBio+ezAc6HfTDzu0r4w2bRMJrXHjv884Umpw0g4qKUG8UAB6odnyIhttNNSlagZA4gdAcV8DEIy2bMk+MOrYKCpwES6vHD76cmMQSSaZEkkjoTRh5wxN0lMc1JqeJxPmcffHvzYnd/WHpVir8fGZh2dIYRmOJJ98Sfm1MPOLEWcIPbPurv8Ax8oRLl1+/wDAe+LE5I8qy19/5fnEmbKoLu+lT4kUiUqBFveA5nd8c4RJlFmJOOP3fHujUZpciXQVPH7zhFPpybQIm/vHxwH4+cXtrdUWrd1M+Z3AfG+MhabQXYscya/pE8umvDPyagggjm6CCCCAsTYj8Z+UJ+Yn4/OL9LATuw6/6m9LoPdCzIljvMMOG7oMl6mpjpxc+bOfMDw6YZ9BCho1uHx1i/a0IO6ta8d/4t7hDLTmO8CnDADqR9whxw5KdtG0zw+OG6PPmg4fHOLXV9ccuJ6DcOceiR0w/lH+5onE5KgWQwCx/HxnF7L0eTuPOuZ+sfRHLOH/AJrLXvMKjcPwHo9c+kXicmfGjzw+OfDpEiXoZju/D+kWzWxRS4vSv/aB99YjzJrNmcBnwX/cYccTkZWwIuZqeA+MOphJl1yFOAHxgOcPBN1OdD/qc7hyh2XZy3OuZyr/ALVixOSCLKOvDn+giTZ9GFj8Y8/yH6xNKJLxY1PAe6vAcvPhDM+2swI7q7wPxO8nh8BMLoZZcsUG03u6V3/HjGcFjU4nd15chC1lHp+AP/cfjlKlWToB7gBz4cTvOEWJUWVZq5eHjmepyESXYS8BQvlyH5/HGCbawMJe/wBI8N55fHi1Isxbjy447+p+6AaVCxONef8AqP4RNlyAoLNgB/Sn4ecPapZa1OW6m/p+HnvENiU00iuCjdu/WnxgIIZAMxhhQDHp+u/qYmsglpiQKDE8B+fCC1WyXZ1qxx4Zk9B+OX3RkdKaXecccF3L+J4mJuxrPGvdLaU1pAGEtchx9o8/uivggjk7CCCCAIIIIDVveJNSSd4rl9Y5KOUJuilcKcfRH1Rmx5/1iSZAGBoBuGQ8u856wproOZLbqZ+G5B0js4Iwl8jU7vSP1j6AhyXZSaZcsNkdBm555QoWjcqjmM6c2Jw86w28xmxLVHE4L0AzYwDurRe82eeNSeRI+4ecefOwMEXEccKeWC+dYbEjr/3HoPQHxjC1s+G6nD0QeZzc9IBt7U5HeovLCvJRv6mECXyy3VwHNzvPL+kTUshzxrxyPTgg98esqIQDnuUCvu48z5QERZJPHHfvbp6q8/6Q9LsZzwoMuA6VzPtHCFm2ZhVBO+pqBzY5HpDBLNiSTXfx+ov4/dAPNq1w7xzoMfFic/HDrDUy2sRhsrxGZPI7zz3R6lk5YcK/6zvPIRJSxY13+VOQ9Ue+CICyT4+d382+OkmVY8sP6/i3uESJjqlBm25Vz8OA98NGe7YLQbsMhyr6R5DCKFMVTA4twG7qd3M58OMRpk1pn1dwGANN59kRKk6M4+PPrx6Zc4lXVTLGm+tAOp+OgzgIlm0cd+e/+n3DxMPNMAN1BebIncP9x+MBhES16elLgXveyn55e+vSKa1dp3OEsCWOWJ893gIm+WY1njur60uiENPcA7hmfADHx/rFVbu1xpdkrdHrGlfAZCM87kmpJJOZOMJjG+Wt544XMmljViSTvOMIggjDYggggCCCCAIIIIDZLZzUgYcQufix/CPVs2G6m8DAfaPeMewR1cCxZMq5bhu8F39SYc+b0BY7szvHT1fAR7BGgzKnKQaCqjM5DxzLQNaiRVKBRgXP3ADKPIIgTcY0xIByJoSfqjurC0sOYyG+hx+034AR5BFRISwimWAxpuHOm/qa9I8SYpJC1Y7/ANSaGnIeUEEAozCRsAfWOQ6AY/dDM5Coq7UHGn3KMB1xgghq58q99OWdK0DOTnhSvUnE/dyhl+1x9GUB1NfuAggjlvlrrxxDn9p57ekFHsj86xXTrS795i3U1ggiXdXMNQQQRFEEEEAQQQQBBBBAEEEEAQQQQH//2Q=="/>
          <p:cNvSpPr>
            <a:spLocks noChangeAspect="1" noChangeArrowheads="1"/>
          </p:cNvSpPr>
          <p:nvPr/>
        </p:nvSpPr>
        <p:spPr bwMode="auto">
          <a:xfrm>
            <a:off x="0" y="-1050925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6" descr="data:image/jpeg;base64,/9j/4AAQSkZJRgABAQAAAQABAAD/2wCEAAkGBhMSERUUExQWFRMVGBgaFxgYGRkZHhocFxcXFRcYGBoZHSYeGR0jGRUVHy8gJScqLC4sFx4xNTAqNSYrLSkBCQoKDgwOFA8PGCkcHBwsKSkpKSkpKSkpKSwpKSkpKSkpLCwpKSkpKSkpLCkpLCkpLCkpKSwsLCkpLCwpKSkpLP/AABEIAOcA2gMBIgACEQEDEQH/xAAcAAABBQEBAQAAAAAAAAAAAAAAAgMEBQYHAQj/xABMEAACAAMEBwQFCQUGBAcBAAABAgADEQQSITEFEyJBUWFxBjKBkUJSYqHwBxQjcoKxwdHhU3ODkvEVM0NjstIkNKLCFlR0hJOU4kT/xAAXAQEBAQEAAAAAAAAAAAAAAAAAAQID/8QAIBEBAQEAAgICAwEAAAAAAAAAABEBEiECUTGBQWFxIv/aAAwDAQACEQMRAD8A4dBBBAEEEEAQQQQBBFzorsbbLTTVWeYwORIur/M9B740Vn+Ru3sQGMlG9Uveb+VAa+EWDCQR1Cx/IyorrrUMMxLUZ8CXYUPIgRbWb5ILGDRjNccb4G6vdCjyvCE1K4zBHb0+TKxIf+XZxx1jEHwvA+FKYZwt9B6NTZazy5TD15fhnMvAiu/LcCTF46Vw2CO/js1ZGFZcmyk85SUw6Cq++lcsYWthWQv/ACcsrv1SI1MfVu3qYHKu/KHFOT59gj6Bk6Rss00DBG3qVUe4jDI5EDPcKwq02F1N6XLkzlpjsqjZ14UPupXKHE5PnyCO6DTchW1c1GkuRk1elV5fV40xOTzWEPjLeU67g6Kf+obs93Ekne4nJwWCO4z7XqsJ9loB6aKGXqCBhkc6HPKkeypdmmjYZftKrfeKnrnzxFXE5OGwR2W0aFC7RssiZTeiqD5EcjgK5HvRDUWKZs3EltwMtQfEFfwrjxwhxK5NBHWZ3ZaURVJUh+V0KTnkRhu9xxFCYrZuhbLLP0tnMuuFSCVrwriPLjhWEK5xBHTR2XskwVlrLPLH3UOeB4+4mItq7GyVFTJYjjLZjTfWnTr4Q4nJzyCNxJ7MWRjS81eBJB+M/wAK0rEkdhZHrHzJ+6HE5OfQQQRloRJ0fo6ZPcS5SF3OQHvJ3AczhCtFaMe0TklSxV3NBwG8k8AACSeAjvXZbs5JsUoJLGLAaxjgzkZ1N0gAVwQ5YZ1rFzE3Yx2gPkYBobXOx9SUQab6FicTyUeMbzQ3ZKx2bGVIlq4NA5F5seJcsQeQuxPecQMScshQVG+oFAccKnAYVIiJbNJIgrNlMEpSpSoCmmBO4cjQYmN5jG6tGJORFd+8HGmzjhwxvREtDz17qy3AyFSpIrgMQQOOePsxVamyzhelzWQ51SYRu3hqjLllhlECdZLXLP0NpSaPVmgqcMheFQTu3bjhQUsSptp7T6rG0WeZLGRYqGXpeWooa8eWOcIlTrFPH0b3CfUcrTlTFaV3UpyOFaub2qtMkf8AESHUb2ADLlvK1FKcab+V2BN0ho+ebzSwrH05ZKHxu5+I/WxF/Nslsl4yLQs4erMAVvBhUE9aeNBEeZ2yaXs2uztK5kXkPRu6fPrmTFOlnYY2a1hxuSbgel8Ye7dnkY8mdqLVIwnSjdPIOpoKnFajLHHdjlAq0+Y2KdtSZhkMcQ0pqD+Q4Uzyu78tq4LO0hIxF21SxvTB6D2Dju3Vy9mgzx0pYJxqVaQ/rSjdFeJXu88v1818+XtSJ6TgMgDcf+UmhOAwBrgKYrgF/N7QWS1bFol0ddzAq69D3huw6Z0F5j+zp0vasdo1i/sppFfB+6c9/HMgmtLaO16OAlskBhuJFGHNWFPceXC7FeZL71ltFD+zmmh+y4GJ6jHjXAxWgm9qh/dWyRdPqzFqDxoTUHfiK+O1fYXRkom9ZJ5kt6jEsnga3ly4mlBwBimftdNQau0S1modxo4PQiow93hEY2myTMZUxrO3qnaTwqar506UvGDVf21apH9/LqvrptL7u7lvG7lQsN81nbS/RufSl7OPMDA4nrzrQtQytOWiSaAiYu4obwI6YMN2FAcOhDT6ds801ZTLfeyYeYpQ+X5QVog1plYqwnJywb+XwGVchwENTtNSZwuTkBI3MCGHQ5j4z9PPfP5i4y5gcbsbreRwr0OO7k3M7Sq4pOlg8yKEdDu+OVFF38yK42ad9iYfubw38OAh0dopkvZtEsgHDEAqePI7/f7V7M/OlzlTfsv/ALh8ffC17QzZYo4quWOI6cPjpAaF7LZpu1LJkvxTI9VOG7lljhUICfa5GOE9PWStfFe9mffWtSCM5/aEh8VrKb2cvLL7vdUrXSM6XiCHHFfvIO7H345kGC/fTFntAAmoCw47LDiAQKjdhTwyVkjRNm/aTv5/0P3xRzdPypuE5AT62TDxz+PEIu2f9rM/6YDIQQQRh0dC+SXRwMx5hWpJEtcyfXag3k7A8d1ax1SyzwxZqigJxvhgAuFQ3dC4VqBdxwU1VH5Z8l9tVaArX6Q13EhkGyOFQjY846H2ftO1MRmUMjPUpuMssXZBlgizCvBhLPoxvPhjflZSHqL2ArteiOQPdRa5CpA3A0JAiG9qnkF5YUqK0QHaala0oLtc6CuMe6DtWzdIKsl4FQaEGWGLAEd0kJMSoxFVOYBhGiJgR5khztSnYYVFRrANmuOKsCOag44118M/LMTJlhmbVDKY43pTFPVzXFdw3b+cVtvniUKrbVYcJilThTAFcDv3DEjmReac7G2fWsztMQzSSpQrdDlijC6VwvOGIxyYY5xmdJ/JrOlVmSiLTLzBQbZGYNw1rUFWwJwccYtIhJ29nJUKSwHAGh6VpEG3dpDPqWs8ssfSAunhWq/G7KgEMyyTjhyypCg1MF8/yjN1ekZ3mg1rd5VJhyVb7SO7MYdCfCHNUBi36mPdpsALo5Z+cQV1pdydpqnkBDCl9xMWjS1XmeAhtpRPIcokaQHmvkWJ5VhkV5xYmWo5nlCTIJ5CJFqHVh6R84QSecTRJUc+kL+bk5CkIdIAdhvIj1ppOZJiYbFTMwCQNwrCKhBjzj0zW3k0ib80Y/pCTZAMzCIg1MLW0OMiYlajgPOPPmjGAivNJzpBLtDLkSIkGygZmPNQNwMCENbmal6jUyqPjDlCdePV95/OHfmx4Qr5i0OyYgQQQRFXXZjSmpm9cR1H6E+6OkydKXJqTQAEYCpHpMspUmV4VLE/a5GORWZcekajROlrw1cxqbQYNwIrjTozGm/CN5rHljoul7SZNo1iGqT78xSThed5kphXgCrNTn5TNLVnKtrs+MxBVkHpIJjuuG8oHkseImUzAjL6M0sJkp7NOwqKITjcdW2ca92t5eYnTCTQQ5YtLTbHNuvXEA1GN5WxV0rnUm8PbEtaC4aaZaSwaalTpVyYLyFfEhVQgg+vcknEelaREF7VP0fMCOweWxbVvuvK1AG4EPJlGmVyUKZ4NaVsSuDarJkTemy0xultu/LGZAdSbozuyjk9IVovTkubLMieAZTimJwGAVceC6uXtDdZ5zelAXs65aU2aEkBUvgOMHXVB1bA01tkr+8mjeYyM/RllLXJ0k2dyt4GWcLpN8FQaq1ELjLEy0yMyJVrscyxMCC72Z+6/pLfDVR6ZTBemgHJnApS4QLZp0m1pSdgwvMGSlVN4zTqz1W0UGRuWfiIDJ235OZqVaUdfjSgoGreZTQE0YXlOIONVNNoRSTtCTwKtLdEIBrdOIJIBrSmYI8DG6s1tnWGZqZ5AXaCTB3aLRb6ngurkvTcLOmd+p0k2as5QysZdA2W5SNY8s04AThUYhrEGHAxXFxZgO6K/d5w29iJ7xoOAjqNrkSZkxpNqlqk28V1ijV1NbhcEejfCvvADTx/himW0/8AJtaQNZZJ7TFpW5MIVwLt+l4UViAswHu4ynwwguMp81p3RWG3shOZpyEK0j2W0lIJ1kmeKUqVq4F4FhUoSMQD/KeBijNsmeu3mYzVi3EqmQrDm1xp0iiNpf1m8zB87f1j5xKsXYVRzg1nAU6xSG1P6x84PnT+sYUi6K1zP4QbI5xTC2Px+6PRbX9b7otIubx3ADrHhk17xipGkH4x6NIty8v1hSLW4g59MYKcF84rV0qw3D3w4NMHh7/0hUieJDHf5QfM14+8RA/tUeqfP9IV/aqep90KRWQQQRlpLssrCu+H1rEexHOLBTWLjOpNl0gMQ+dAA2eQoAw3rTZPKnAhryRphZyhJtSVqFau0pbFgGJoQ2ZqaXtqoEx2XN6r4/KAXlrTx/URpGssOl3s0zYaoIqCDdDCuYr3CCtMRsMi1A1QBs7ZZUn359norgX5kmlAcKuZa8KIW1fBZiDuPXEWfSbLS8A4BrjjTAA9agAHEHAYgqrLOsWkyHBlE8tqjKaggVpiagFWAzC4YlGVI2Gge1QVTLm0aUykG9tADvVb1gLpY8aTyO+sL0row2b6aSxNnJBB7zSqnZDetdeWBXebOi+kC1DMtazwCoCzgR3dkMQRs3cbrVClTjioQ3iJRaToTtC0nZIvS2WhQ0AKkAChNQBRFAOIGrlE1EuYTRpLBpeTPl6m0DYwoa4pdUpVTxREIB3/ADTfrMYry59gmKrbcsnYf0WKsV1b8GvKyHisycwJBis0hYVAWdZSTLOLKBtSmGIIU43TqgwHomQZZwVibLQXaNGTUWgBpL4Ed6gKgUG80VVunMmTJP8AixUXaTJVsliUxqTdEtzmCVWWrfarZCw3ifNB3xXWHTEyyTRLn7Qorqcw61E0EE+tWYpGd61Pwit0nYWsjqbxeS9brrid4dKj0qTGKnC9rZJFKUFxJtku2SjKnGjgMyzFzVgzTCyccRaaDIgyRvEBeNIE0ApMKuAFExcSaF1QkbzrLPImrwM/gxBoJ9nstrLJbLOgmLUkgXWAFJ1EcUa7cFqu7iokRFs1snWKcZUyl5DVSO64RkZStcSC0izr/NFvpGwraZQMqmtl3QPbRVnpcNPWSyyyD7Y3EwGD7SfJBMlEtZnDotbyuaMpV5qNQgUZQZEw1wIHHOMnpXsbbLPUzZDgKWBZaOoukA1ZCQO8uPtDiI7boTTRmymLd8BjzvLLtM1s8jfmmH9JzTJtAb/BdwrUwu/SNIr9pLKhH7uM8Ws8nzjBHcu0vyfyLal9EEq0sFIZAAGZguy6jA3p05lvZhbOxxpSOYaQ+T+2ylviXrU2tqUQ/dmaqtBtULUoaYggxmNVnII9IjyIoggggCCCCAIIIIAggggFI5Bwi0kz6cIqYfkWkig3QTV9LnV3D48cfGFfGQw6VwHuiLIn03RLW0cl9/5x0YNtI+Du8Tl40hl7KfPj+Fc/CJotBwwUUywy6cINYeXPAe/j0OPKCIBv1zNcuOGVGG8dYljSpZbsyuZIYYkMaVahzvUF4byAcGqWWyV6DdhQeGQ8aQ29nJ/L/wDP6QhVlo/S7SqOr1pmVJFMRnvAJVCGpgyqaBgVeXPmCYdZLorMReUUQVJADpul1a7UZK9KGhlVzhs5zG7h+mXjCZTulbuXDMYihG8UIJBGWJERW60R2juqZM5Q0onaVtm6RUHmlNpeKqQR/wAvWGrbIazzL0tiZNQZcwjEY1AcDuurSgCvGzBRmYyv9phyCxKtgCe9eAwFa5sABie8AAxqLxuLDpvV1Rrro4yJN1wKDvHFahVBY7SMktjQq960jaSLSluk6tm1c2XdaWx9G6LhrxAQID/6RzwiDoXSDWeeFmC6UcK6k4i6ygr4S5Rx9vnGYl2kynqhqtAVJFKit0BwO7iCjDd9IubRoLXaVtKtPUkTlUawH01VQGcj1wlwniVm+pFRe6Rkatpc9e7N1Yce2bNKLH7QmNX6hO+LEJ86s5Qd5gl3lMZbPLlE8r8y0sehim0XbhPkPKalVEyYlMaFZMwgfyyFHRoX2a0kwqFO0Bs/XEq0JL/65iHygLPQ1r1koXq5EMFzoQ95V9qhtaD2rQnKHrdaWWdLr6d5aq2JZb6Pql9FV1jJLO8ygeBLAdZdpnIhKIr0RsKBQQusHG7Nlaz+GYf0pIBRMLlJi0WhJJQXNXhiJciW9wkZzGbfnPy0z/a/sFKtqF5aqlp9FkFFmG7eCFQMit27lclhXmNtgRxKfIZGKsCGGYMfS6reNKVJwpQPWpv0u1Ack1ehIQmsxzqxKU1dv0bItYeXORZigkAllmGrGpZZihaNeamzQbMtRUKEmZi188QRqu3PYhrC9VN+QxorEi8pzuTBQENTeVWtDgKEDKxloQQQQBBBBAEEEEAQQQQD8m2MvMc4tbLbAwwGPCuUUcehqRakaVZw9X3wsTfZHvy/L3RRStKOOB6xZWbSSNuo3D8uMarO4nLaD6q4ZZ4dMcPdChPwpdXjkceorj1I8YaE1eB93x+MKDrwPmPivXGNVmFlyeHLCvlnTwhplrj7zQ+RP4GHNaPVPn99Rj4wsTx6vU3jXxNKjpWkVEF7Mep54nyOI8ojGUQOWfKo34ZGLYzB6opw/SlB1I8YbmCu77yffl4CJFqFZdIuntDHA8CLrA0zBUAHLIZFVIn6P01q3F2pXCleVdh/AstaYq75EkCLNkV+K/fX3RGeSR1HX4EZX5a/Rlv1bAgnV3qVwrdIBoeBKXl6hxiQY0CaQC2lHXAMZLtwDBhrAP4izPMRzSz25lqDipzpuoagjmDj4sPSMaHROlg6EN3kBI393bw5U1p6sI1mpuOhT5zFpL0BXVSpY9pxLSbNvE7mM8g9OcWswm4LuIJlhmOd2hmypa0I2mH/ABEw53pqjHCmUs1vLSpQJ2EJr/ECUPKgk57iRGnZSTLJOF1iF3YttzDgcXmB6YHYWWACTQzVw+oFNq7Q7O0CwJNGuatNqcTg2qWgODOQNWi+SJdWLVZi2NSoBpQLiqKQAFFKBSAMCGBrEhZUxWoBdJBDChaYQcbpxOrGJOrW8xrV2ZiY9QCt2qXvVMyWDhvpdmNhx1asOMRdU3a3Ri2uyPZw63mpc2la6VYNW6rOAMCDdZaAnZ3Rw7tF2Xn2Jws5RRq3HXFWpnQ+WBocRH0OUd2q7EAZKZ0x143qzKY7qUEQO1Og5drskySaE0LKQ1+6yglW2FNOBqQKEw3DNfOEEEEYbEEEEAQQQQBBBBAEEEEAQQQQEiTb3XI4cDjE+z6aFdtacx+UVEEWpGpScpFQcOWP3Ze6FK68fd8e6MxKnspqpIiwkab9da8xgYtZ4rsFeJ8vin384UCnteQ/PPzMNWG1ypuCmjcDn4RLNmHrD4+OXSN4xpuqcGx+McanxJ6Qw4B3YeHuwujwES9QPWXz+PjdBq03t5A/H48xlFRVTpGOX4n3190MIxRgy4EePPHdFw6pxJ8B+OA8iecIl6Mac9yUrO3ADLmSa0HM0ETcazVz2Z01sFN94U4jHZHnTHrxjo2i7MzAuCQDTarS6AoVVUki6QigVrXA0xNRmeyfyVvLdZtomKDulSyW4HbZVO8DAAZZx0CbKdQKAXRxWcoA4Aq6D3CJVhmTJphdlleFDMrhwN1SK8UJwzhdomquLMiDnelDw2KCH3uOKCl72Z0wt4Ksxj7jCF+iWhd1J3Oziv8A9hkB8Ii6hPp5FGwS9P2TpOp1VJyOIrrUk+1qyzL8qWaipLBmqMCiz77SyPWU9K5jQTZoQC8boORJ1YPQgJLP/wAsMTrWqmmTNiB3S31RVdZ9mc/Qxpl8+dtex76PnBCb0txVGpQ4Zqw3MMPAg76DOx1L5YdIS3lSFUgsHYim4XaNhdWm1SoKqQRjewaOWxz3I6ZtEEEERRBHRrT8is9K1nyyBgSiTWofVZQusDcgpMQF+S12BKWuyvStbpmECmd6iEy/thab6QgxEEbmZ8kVqADCdZWU91hNN1vquVuMeQYmGZvyR6RBK6tCwFbomLWnG6xDU5kUgMZBGpX5MdJH/wDnNOOslUzpQNfoTXdWsSE+SbSFCWlqgAqbzg0HE3L1BzgMdBG2kfJPaXFRPshHszS9DwIloxB8IkSfkhnMafOrMG9W817rcKhyPsxYlYGCOjy/kba9da2SA24UYE/VWZcZvAQ83yK0YKbbLBOQaWUJ5KJjqWPSsIXHMoI6zI+RKUjgT7WQDkBLEonkNc+J5AGL6z/I9o6Wbra52NKCaxUmvCWlxyOlYQrhIMW1h0+y0DjWD3/r4iO3WfsDZZbXUslnciuDXr4p7DiafO7FrZdHMldVLkBR6q1C8LxlGWF8YuYmxyrQ2imtX91KmYCpvKVA+02z7/KNLY/k1mNS+6LyUq7e5gPfGtm2i1Kb2rVkOTo8pl85yqT0VjyMJnWq1D/BLA+jW6T9VJxmym8CI32xMV1k7AWWWQHlzZr82l0/lWcp8MY0UuxrJQLLSTLUHBbjpjzuzhjzoYo27TTVN0yZqkeg0ubKPWsq/JbrcAhhu3CyxUqUG8sNWPGdZaJ/OkSatxomM6u2qqPW1pHks+UwPmYYtFknKbymSAcjMlCUfCbKMo+QMUidvJQF5cBvbcf49lu0H7yXDkrtzJALKacTkD/Hs1MP3suLNLiytFktRUXpwUH0ZhM1D0+dJU/ZJiH/AGLbFa6s9Jd7cgmy71f8hywfwUjlCJfbWSBeVrtc6kJX+NJBlP0myxCh2tkgUDUDZrRJZP2dqyzvJGMXtOkP/wAKWsMwW0ovrBEdD9uWhpTmyKOUeSOxGz9JaGdWbuoFRGPDZLK7ck2t1AMIlv2olEAXgQMQLrEL1ks1+V9eQ9OW6Idq7VJib2YoTUOSPrEAWhMDWXNF8UNGwNL2nTm/yp9nUs1oR5bMUmg4MxYqyEBhViTTEYE1BqDTKMTGl7d9oRap4umqSxdBqSCd9CcSMABXGgAxoIzUcd+XXPgQQQRFdvsHbwbF6lxxdRlaitTNJTzK6siuNmnVTKl0XS1nNt1ltBJmpLLKaX2BllSDgrtjNsjg0AvX5W4XCaRS2ns1ZrQC1nYS5s0VaW1ZsqeoxvAYPMpXNfpkrk9Q0UU/Rlps91iswoARKnSyJrKowKq42bTKGRlvddcqAVDb/rH8bW19m5MwNqpk6RPAqzKSWpxnywWM5D+1UzK41KiK8aHt0tFRXSYpxlmVdZGpjeFnbYP1rMxK70JjOWDtCRcGyMdgK5WWx3mzTTQ2abxlNQbsBRDe2XtJUOSwK1+mvJk2X/FyPRNafTpQ1pXGiRqIJ3a21WYgWoGWWwSa5dpb09FbSv0qH2Jl8cQgidZe3VCEmC65xUEy0ve1Lahs04V9IBDwZjEqXp0sLji9fGCsysXUfs5jgpaVHqTgWGV4HZiONG2B5bhpKLLqb4UOssNkdbKxayv7d1wOK5QmpcWNn7Uy5jFWBLjBlKMWHJ5LNrgKepMcb7lIcS3WWZLIKyTK31CmXXKt9ZdJR5zJIx9OMxP7B1KpIn3k/wAOTaK3lGf/AA0+WSWUYbKXs9pIiTdC6QlkzArTrpprJbqJyHDBnGE3PuzVVzkAsTpe2tl6Fso2VvoH9DWbL8AqzHeRO40ExT7MJn9mENRZ5s2TMAN5FBYEe3ZnAcL+7Vl6xh07STJbMjKVb0wsu61M/p7E+DDeWlmm8lonyO16FBUrqwc6tMkg9f76yt4dABjF+0+mgTs7NCEpPQKMGeVeRRymStuWvRhJ5mIVosVvkgDV62U3dazsoVv/AG8w6qZ0lGvtQuV2nUsrFiGOCF5lGPKRa0NHHsP9o7on2fTYvMATebF1uqk0ji8ojU2pfaABPoxZqXFO3aWei3ZkuZdXMCWxu09ayzsU/hMAOJiTZe3iuA16+F9Jb04L1BItMjqGujnF/Z9NC7W8pRcLwDlEpmHSuvsh+qSg3jdDFs0XZJzK82RK1jdxyVQudxlWqWAkw8FcI/tRO/SmLN20lsL98fvLxZfG0SgJqD96rCLCT2il07wUNxKoGJ4TZYMiYeAmyweJiqndg7HMc3dfLnjEmWxWco4tLarzB7atNrwiof5PXAZ5NsW7Whe7cHNZpSqA8dbLlk7zDpe23l6RWoStG3SzclsfqS5hazzd2MtkMOrbLxIFWYDaUBi6j2pExhPUc5UxhhlHOz2L0jLoimU6vkFYBX5iTMFx/wCE1I8axaTUXWkF1l5bYmKnQltbJPQtTgITDtu/m1nNZmqkkDN1QOF5OyIJ0k/vUcDjEK09nbCxExrPKUt3XBEsN9SfLOqc8A2raMnM0vb0YGZZ7RfA2ZgVy9PZnSxeYcpikcTDJ7YTlLEy5iM3eIl3Q/71Kamb1FDyhP2lauZ2MsJempZZudFaakynG5rA0we0jzK8IaTsdo4C8E2QaMwmzbuPozaEXDymS0FfSjGN24BW7QXAa3KMZYPFVO3IP1TT7ofldsi1HvOTkr12xuuiblNX2Xx6RZntK147J2BKjUg1F66S7Yesi322falGZvwpGH+VNbKlnlJIRFdnBqtNpApBq2JcVuYls1pdQjGJb+2ygFVNcSbqghb3rAf4Tc1wPDdGN0vbHnMZjmrV+P674z5TGvGq6CCCOboIIIIDpVm0lXDZbWGtAbsueR6Us4ai0iuK4VJ50mXmju0zJVr9VJAZnBAvDAJakXalzBSgnpQ4b+4qrX2Nss+/qHaW7Crym+lBGNHuqb05M6TpRLitLgxjOW/RVqsxVmBdGFJc9KTldcijkCk9KClGAmKBipApHW+3KemsnWSyWpm1sopMIF8ywL9NzOigpape8TFBYUrR6EiutPYOZVGstoWYafQm9degHdkThVZq0/wmxpXZQGM5ZtLd1QMKkoivkd7WSaa8qymx3UY0C2tl7SEBjeUqxo7Ffo3NcrTKxMqZX/EG8V2jiEzS7iPaZNqsy/SybiMcQVOodhvIlk/N5g9aWaD2BWr9j7S1ZTWZfUbJBXXoB6jDYtcoY4DGlaBe9GjsXbNq3WvlqDZJVptNxRzVLXL4K9WG4k5SJ76PtSkzpcqlf71QyLX/ADCKzLO9d76xdwIh3h1qms2nEKVBl6tiKmhNndt19O9ZZld4FK5A96Laz6bYMKF74GClwJwX/JnYpaJfsPUfWOER5/yfSXf6GfNlTmBoGuOzjgDULaUyrtO3sjKKWf2PtstWCCVNlqdoKxuA8WR7s2yPTflwoIt9px9NZ/bKTF2wkxFOJ1V4IRnrrMdqSR68ojiaZQzadEWCbdZpSSmbBZkuaUV67ktCCmPqTkqeO+MXa7TaJF1p0ucm5HbZcUyEufTVz14K1DwFcY8k9osWIahPfKpgePzizn3sviTlD/OnbTt8nUglkkz5suY2LSmSWSwFcTJwlzgPWl3z4xAf5P7SEbVT5MyWhxQ6wKp5q1XszcyyeUVg7RUQCq6uuCkl5JO4y378huW7cBEpe18wMpLMXXuFmuzVH+VaFwmL7LVHEmEKROsekZDAmTNYgbLowZ7o3pNQHWJymLT74Yl9rHlkhgULd9dXQNx1tnbZb60s8yd0Xlm7eHEHOtWuoMTxnWY7LH/Ml3WixTtrImL9IEp7RMyU27Cb/eSjymB1EOzpnpXbBSgBKmWDsqzMyKf8qaPpLO3I+A3xPTtab4a++spg14JPA4CYNi0rybziVMsmjZzVMpEmHcCslzX1HU6icOX0ZiJN7HWCYCsp5iMMSiGrDm1lnYn60qY0L7wn7SJXaygahFD37ibJP+fZGwB9uXQxIHbelGqKDKrsyfw54Ous/wBViVEZ/wD8EoRVLYXVd6oZhT6yXknyxx2WEVs/s5NU31tMl03zJZLEfvFAvj7SeMOvR9tse3Kg0IOO43FfwIGotH2lDcxnEeb2+THiN4Bw+vKZtZL+tKmU5GOc6SkGUSNfJdDvStPGW4BB8opZluY4A1AyJ/CuI84m7mLmbrps/wCUCWDeC7W8hjX7M5bswfVmhxxMZvTHygzGVkk7F8EMy0QkEEEOJdEmH2ioP3RkTVszD0qTmeEZvpcwxKlQ9aZOw3Kn3iJdns2PnHuklpLfndHvx/0wnS3tQQQQRhsQQQQGtsunmSlCKA1ABKqG9aUxxkP7J2T0wjR2Dt66lrxxb+8qlQ9P/MycmP8AmpjvrujEDSSHvID43T4MooejL5w08xc0Y0GQbAj6rLgPAqOUbrnHSWtlgtH95JU381L3Secm0ZTCPUnAkcVyistfZMli9knmaAKMrAraJYPozUx1yU5NUDcIw62oiuNK55UP1h3W64HnEmXph1ptd3LE7P1WBvp0BIi3Cavp2hrSkovqg8gHEyzrJQO87BL2ZvduwGERpGm2DAhmv7mBGsplSo2LQu7c3CkM2btjOV74dhM9cG6/Qsoo45OsLndplmEs8tCxzYKq3vroQZbdcD0hf2fSxs/aZlUrVbldpaEyq8Wl96Q3tKKcOMW0rt9MF0sxJGCMXo6jhKtI7w9iZXmd0ZOdpOzOMZVxhk8tmQj7LkgdFaK4sgrRzQ54Ba9QdhvOLUjqFm+UMGqsCGbvFFVGav7azsNTaPrABuENNpbR87vyZasMnlyyyD68kkTpP8J6DhHL3mrSgfDgRh4AFqeFIbe2HDGtMsSadD3h5xOWLNdGtWi9HTasjvZm/aSmM+S31wRrU+0GEV47KybpHzsIDk10TZDdWlmqddWtIxQtzVrU147/ADFD5kw4lrmVqCa8cj4kUr41iXCav7X2ftEsgMZTJ6MxZl9PszFxTofGGJ9jtMvaKkj15bo9eryyVb7QBio+ezAc6HfTDzu0r4w2bRMJrXHjv884Umpw0g4qKUG8UAB6odnyIhttNNSlagZA4gdAcV8DEIy2bMk+MOrYKCpwES6vHD76cmMQSSaZEkkjoTRh5wxN0lMc1JqeJxPmcffHvzYnd/WHpVir8fGZh2dIYRmOJJ98Sfm1MPOLEWcIPbPurv8Ax8oRLl1+/wDAe+LE5I8qy19/5fnEmbKoLu+lT4kUiUqBFveA5nd8c4RJlFmJOOP3fHujUZpciXQVPH7zhFPpybQIm/vHxwH4+cXtrdUWrd1M+Z3AfG+MhabQXYscya/pE8umvDPyagggjm6CCCCAsTYj8Z+UJ+Yn4/OL9LATuw6/6m9LoPdCzIljvMMOG7oMl6mpjpxc+bOfMDw6YZ9BCho1uHx1i/a0IO6ta8d/4t7hDLTmO8CnDADqR9whxw5KdtG0zw+OG6PPmg4fHOLXV9ccuJ6DcOceiR0w/lH+5onE5KgWQwCx/HxnF7L0eTuPOuZ+sfRHLOH/AJrLXvMKjcPwHo9c+kXicmfGjzw+OfDpEiXoZju/D+kWzWxRS4vSv/aB99YjzJrNmcBnwX/cYccTkZWwIuZqeA+MOphJl1yFOAHxgOcPBN1OdD/qc7hyh2XZy3OuZyr/ALVixOSCLKOvDn+giTZ9GFj8Y8/yH6xNKJLxY1PAe6vAcvPhDM+2swI7q7wPxO8nh8BMLoZZcsUG03u6V3/HjGcFjU4nd15chC1lHp+AP/cfjlKlWToB7gBz4cTvOEWJUWVZq5eHjmepyESXYS8BQvlyH5/HGCbawMJe/wBI8N55fHi1Isxbjy447+p+6AaVCxONef8AqP4RNlyAoLNgB/Sn4ecPapZa1OW6m/p+HnvENiU00iuCjdu/WnxgIIZAMxhhQDHp+u/qYmsglpiQKDE8B+fCC1WyXZ1qxx4Zk9B+OX3RkdKaXecccF3L+J4mJuxrPGvdLaU1pAGEtchx9o8/uivggjk7CCCCAIIIIDVveJNSSd4rl9Y5KOUJuilcKcfRH1Rmx5/1iSZAGBoBuGQ8u856wproOZLbqZ+G5B0js4Iwl8jU7vSP1j6AhyXZSaZcsNkdBm555QoWjcqjmM6c2Jw86w28xmxLVHE4L0AzYwDurRe82eeNSeRI+4ecefOwMEXEccKeWC+dYbEjr/3HoPQHxjC1s+G6nD0QeZzc9IBt7U5HeovLCvJRv6mECXyy3VwHNzvPL+kTUshzxrxyPTgg98esqIQDnuUCvu48z5QERZJPHHfvbp6q8/6Q9LsZzwoMuA6VzPtHCFm2ZhVBO+pqBzY5HpDBLNiSTXfx+ov4/dAPNq1w7xzoMfFic/HDrDUy2sRhsrxGZPI7zz3R6lk5YcK/6zvPIRJSxY13+VOQ9Ue+CICyT4+d382+OkmVY8sP6/i3uESJjqlBm25Vz8OA98NGe7YLQbsMhyr6R5DCKFMVTA4twG7qd3M58OMRpk1pn1dwGANN59kRKk6M4+PPrx6Zc4lXVTLGm+tAOp+OgzgIlm0cd+e/+n3DxMPNMAN1BebIncP9x+MBhES16elLgXveyn55e+vSKa1dp3OEsCWOWJ893gIm+WY1njur60uiENPcA7hmfADHx/rFVbu1xpdkrdHrGlfAZCM87kmpJJOZOMJjG+Wt544XMmljViSTvOMIggjDYggggCCCCAIIIIDZLZzUgYcQufix/CPVs2G6m8DAfaPeMewR1cCxZMq5bhu8F39SYc+b0BY7szvHT1fAR7BGgzKnKQaCqjM5DxzLQNaiRVKBRgXP3ADKPIIgTcY0xIByJoSfqjurC0sOYyG+hx+034AR5BFRISwimWAxpuHOm/qa9I8SYpJC1Y7/ANSaGnIeUEEAozCRsAfWOQ6AY/dDM5Coq7UHGn3KMB1xgghq58q99OWdK0DOTnhSvUnE/dyhl+1x9GUB1NfuAggjlvlrrxxDn9p57ekFHsj86xXTrS795i3U1ggiXdXMNQQQRFEEEEAQQQQBBBBAEEEEAQQQQH//2Q=="/>
          <p:cNvSpPr>
            <a:spLocks noChangeAspect="1" noChangeArrowheads="1"/>
          </p:cNvSpPr>
          <p:nvPr/>
        </p:nvSpPr>
        <p:spPr bwMode="auto">
          <a:xfrm>
            <a:off x="152400" y="-898525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2" y="4005064"/>
            <a:ext cx="2613224" cy="204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 descr="http://t1.gstatic.com/images?q=tbn:ANd9GcS6xo5OKhCNLx7D4zWv27ml1gsope405IUakw2ZWJ_c8HQIMU2Xl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2880320" cy="204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73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44132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prstClr val="black"/>
                </a:solidFill>
              </a:rPr>
              <a:t>TOSYALI</a:t>
            </a:r>
            <a:r>
              <a:rPr lang="en-US" sz="1600" b="1">
                <a:solidFill>
                  <a:prstClr val="black"/>
                </a:solidFill>
              </a:rPr>
              <a:t> </a:t>
            </a:r>
            <a:r>
              <a:rPr lang="tr-TR" sz="1600" b="1">
                <a:solidFill>
                  <a:prstClr val="black"/>
                </a:solidFill>
              </a:rPr>
              <a:t> </a:t>
            </a:r>
            <a:r>
              <a:rPr lang="tr-TR" b="1">
                <a:solidFill>
                  <a:prstClr val="black"/>
                </a:solidFill>
              </a:rPr>
              <a:t>DEMİR VE ÇELİK SAN. A.Ş.</a:t>
            </a:r>
            <a:r>
              <a:rPr lang="en-US" b="1">
                <a:solidFill>
                  <a:prstClr val="black"/>
                </a:solidFill>
              </a:rPr>
              <a:t> </a:t>
            </a:r>
            <a:r>
              <a:rPr lang="tr-TR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>
                <a:solidFill>
                  <a:prstClr val="black"/>
                </a:solidFill>
                <a:latin typeface="Arial Black" pitchFamily="34" charset="0"/>
              </a:rPr>
            </a:br>
            <a:endParaRPr lang="tr-TR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1408658" y="741701"/>
            <a:ext cx="7267798" cy="40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>
                <a:latin typeface="Calibri" pitchFamily="34" charset="0"/>
              </a:rPr>
              <a:t>- SOMUN , CIVATA VE </a:t>
            </a:r>
            <a:r>
              <a:rPr lang="tr-TR" dirty="0" smtClean="0">
                <a:latin typeface="Calibri" pitchFamily="34" charset="0"/>
              </a:rPr>
              <a:t>VİDA</a:t>
            </a:r>
            <a:r>
              <a:rPr lang="tr-TR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endParaRPr lang="tr-TR" dirty="0">
              <a:solidFill>
                <a:prstClr val="black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>
              <a:solidFill>
                <a:prstClr val="black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>
              <a:solidFill>
                <a:prstClr val="black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endParaRPr lang="tr-TR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0" y="-6302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152400" y="-4778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ata:image/jpeg;base64,/9j/4AAQSkZJRgABAQAAAQABAAD/2wCEAAkGBwgHBgkIBwgKCgkLDRYPDQwMDRsUFRAWIB0iIiAdHx8kKDQsJCYxJx8fLT0tMTU3Ojo6Iys/RD84QzQ5OjcBCgoKDQwNGg8PGjclHyU3Nzc3Nzc3Nzc3Nzc3Nzc3Nzc3Nzc3Nzc3Nzc3Nzc3Nzc3Nzc3Nzc3Nzc3Nzc3Nzc3N//AABEIAI8AtgMBIgACEQEDEQH/xAAbAAACAgMBAAAAAAAAAAAAAAAFBgMEAAIHAf/EAEEQAAIBAgQEAwUFBgQFBQAAAAECAwQRAAUSIRMxQVEGImEUIzJxgQeRobHRFUJSYsHwFiSS4TNDY3KiNFOCssL/xAAbAQACAgMBAAAAAAAAAAAAAAABAgADBAUGB//EAC8RAAIBAgELAwQDAQAAAAAAAAABAgMRBBITFCExQVFScZGxBTKBIiQzNCNCU2H/2gAMAwEAAhEDEQA/AJ88izKTMq56PxHLSIhvwRp0pvbSN77gXxVqco8VxVCQw+KTIXBIZ1Kcreh74ZqyjlqIK68cbQCSQhdYuWtuSLc7Dv0xHJS0b18UP7OPHs9mZVsPhsdm3/e+uKMHhaEsPTbprYty4C1akstq72iiKTx7DxXTNI3EN9YE4PLnbUuLsdR9o8bLHHBFVdQRHE17EA7gjlf78HIossaGrD00zSa2JfQ507dbcsHFeATqkE1ZCBCwVm4gA8y/xX6YyNEw3+a7IrdSfFiJF4h8b0DCWs8PNOC+54MhBNyLAKStr9hjKr7Q8zVNFT4ekpbNct5wRty3Xl13w5T1yrQxIuZgf5ncScPb3nbSOm+Jau9TTZgIK+NgEBB0hh8HLY4mh4fkXZC5ypxYmP8AajTGLfLZo5OfldCPxt8jgnknjnKc2ljpm9tjqmDaU0KsbWF92DE32PbDFNQzVNdGsopXR4nPmjO9mXuSfXHPaqmOX/aTlsWiCn0wllMa2UjTJYnl8vpgaJh+RdkTOT5mOWTeNslzaYU1JBNCWbRxasKqiwuTcMbfXC94sqs28PeLKOSLM5WyutB4ayLrRXOxAH8N2U872OOdJtlOYoRcCRr3+mOuVGXUma5QI8whSaCOMPpDHWLIxJFtwbKeRub4XRMPyLsgqtUT2sgyPM83pDWUWapG1RTzaHEzkFQb6HBsbpzubXGm/XZo/aUMXDNZSzQoG0Boo2mEmn4mDKNxsegPXCxwKPPq6iraPMPdxU/s9RKshMu26P8AMG91OzBjysMNvhrNmWqOU1iok6rrh4X/AA3UfwE9N/hO67jlpOF0Sh/muyHzsn/Yo5NVQTZjV0K1MdWiE1NK6SauJCx3QkdVP4FcLfh/9o5t4g8QUS5vMIaSnZICCNm1WB5XuNJuR1wy+O6N0yufO8p00ma5cTMsyoLyp++jbb7b2PbCX9n80Yoq7MZGMWZvUNJTTyi0c5C6ni1d2udufIjlgaLQ5F2QynPizXwP4jr2o66rzGaSqnSJYoqd2uRMzWUW9Tbfpvjbw3ntaUq2rKuprKrj6IYIW8vwk3JOwW/e+w5HCXR537LmFVXxwuvHWR4RfaJmvZt+1z+Bx0Lwj4Xp4Mpghnp43rahDJI0y34CEC1lPK9we59bbSOFoci7ILnLiwjQ5lX0rRyZtCXiZ2+ByPOx2DbWCra1gTvfmcZnmdOZoKPJ6mOatqSOEsbeVNydTH+Gx/C2I66vpsvlOReGYJK3NZH08E+eCNNj7wHYAXPK1up7j1yKr8NViyvKvtkqXmJUcKRr30httjzvsQRythtGoci7IXLlxY45NFJQQJTVdQ1W9ieO5Ny21we3W36jcmqRgtKACGkOlWJAsNtvuJ+uFWDOl9kKVEPDSUBeOpLLc9dwLcib8rjmMb5tmjCCJGZlWxSJmUWI+EX9Ln5HB0ahyLsgZc+LD8DmqqCYFDR2Hw8ha9yfmeXouLtRRySoj0zqkwIKhr6GJ6EDALLs0hp/LRpNUAjS0kEDSg9twLHp1OL8+fSUsBVKKraTSdOqlktfkB8O5/u/K80ajyLsgqcuJVjdzK8cnHEkezLL36kEcx6+nzxmK1JUVE9Q/tEUsehR5ZU0m5JubHe+256322FzmOH9ZyIYyUUrbPBtsNd0kzSpq4qWjrxJTzsCzAaIi2pmRbDbr5sRxVMMsMM1UZl4pbXpgddV16sBy8vwj633xsImZswqJDtE7iniAJZ34Sgtb5WAPQE98eVFJOI6cuwjiCtpSIFgCEIF22579ByOO5wT+2p9F4NPVX8kupBLW5fGlXCalUUXABlt+4CdifkMXJKymjqYpKepErsjNYSA2uynv2GBQ9pqZ8y4ateJSzzsRoBKAeU2821vv+uDKZM6ypNUTxzSIjsWYaV5qNxuORP64ybiWKlTUu8aIpU3qFZ7tYX4h39OY+/HjpofMFSNZNaAhdI6qR19Rii0AmSO8Al1zlC6QWBHFAFifkeROL0NNRLU5hUyww+7UFIlXTfTdrcvW39MC5LFkxe0ZlSSU1HqjaBmUSIqB91vva/Lflvb0wi5g0Mf2n5dxUFNEILOJAAB5ZAT25/iMdEosvp1qaKJQVEcDHWJSCbBV2seXmvhDmF/tgy0IdjGxvISwsRMeu52PXAuCxzuK37MzP0d7HvuMdxypCcugbhrIOGeRsw8jfr3GOGcqTM1/wCq/LHX8vTM6nLqKShlpol9nKlmL3O4FmW1iQL8j1HpcEj7hX8aU0+R5lUTZes8VLXG7MgIIdW1WvvyJvtzBIw80snHyukrYtpJI1lDE+QnQDzF7c+eBPiuhzSvyCpSpmppOG3HAip2DXuPhIY9u1rN6jFXwZXSHw6lO80iTxzmEOLkAFBZt9tr+nLrhbjtJjBRZ22a5TVRywyBZlkhkWUWKtps17bbXwtZZldTlngTOsprWpZNSSSxswLayE2K77EEAjbngm0Iy6sgqSirSViiJ0jOyS6fI3O2/mU9zp5dVbJ8wnoajPo4ke0PGeNXluqFSd7fUXAwWBJpahLjibTCy7iRWXc9u/b64el8SVM4gy3JZ6iBpKeJaisWFpXBCjUI0UXJuCL7fS18DJa3JM9IXNaJqSoOwq6I3W5/iX9b4ePCK09D4ehgoacCeJ7NKoGqQqSCxvbnvt62wqQ7mt5e8Jw1GTiamyjIJ2Q2LyZhUJFJIw5sSNR5722tc7YsZz+28xheCTLKCASKLMa0uAb7G2jnvi3R154aTww8WUuySKp0KtyNizDci2/XnflgjNRz1Ce0VdYRaPyJAmixt33P5YJNoj01LX1dSClXR0kwYj/07PHIvw3vcDryt0O+2LjeGpqAQ1eYVMNUok0sAmlYxzAVSSOh3vcE3AFsSy5plsaTRZLDPViO5ElHEWCsu2oPbS3l1X+ZxrW1OY5rTI8uZUEFPGdRjiDNIlgfjBKG/e9h2HI4JLBmnzRvLJKZDDGdCPoI8vXYgeb8dvU4gTO6aateaqm0Rg+6Uiyki1rE2Bt+fyGA9Zl2Zx6ZJcw9rjKhnhiTQ7bWHm1k8r8u3bfHrVUE6LSVa1aBQgi1zHSADvte21rfPbbBFsMs9W1UFYIVjGynuPyxmKOX0kMKNUxSyOsxNw8moczaw+XXrjzHnnr1tPl8eDc4R2ookp0q2jzQUdFdn8pqJZAotw12Atc2+7fnitm9JJBR0skoka4JcyMpBGhmPrbblgXHRzZlnuZUtOwAUlnfayAInrgRn+dQ0tHQQZXTPxWGqVnkGqReRG29jYi3W42OO4wU/t6fReDW1aaU3rD0Sz5ZlVTHU0cjyyarKjKA0jIG0gX2t8hYDBAV/FqI2mpqieq0sOCFAjpzdfiAvuP5hc9AOlPKZq/P6OvzHNl9j0roFLGLsG0DUdfS9l2Avtzw2ZTEkMgigVY40apAVRYD3i4y76imwuSrLLAkkktY6+1nVwoCqpebc7Xvc269sSGGFEzEPFUSoIjYSQysQNJ3Nx88MElNHJRhtID+2fEB/wBfr3xXePgHM0YaQIbBbbfAbb9sC5LFCSalkzCllhdiywSakeJwCNSHmRt8scs8Y1FavjqCfKmEdWKcFGbSoX4wb6tuQO/L1x2atalhrYWaSJNVPJ5WfTfzR/X6Y5fmAhn+1fKkmjV42ptLxry5S7bc+mJcDQjZE9E7SDM7+zM7GpJuDptvy3H0x17K6jMP2eq0NDC1Mitw5ZKgpqGkHkEPYb3xxR10rmsZAFnlGkdOe2O2+Hni/YdIpJVzDJuCRtoxBI+5k0/7ZCTN7Llze8ZSvGcdRtfT6/3YY594e43hzxTU0FbFwY5mMSoZDZPN5bMByPK9ux7jHUzvHMVdrGV7cjfcemE37Tsm9oo5cxuNcMzRyFENyp0269Df7zhWXWC+bZeJaZkm2ablYbBmv0G+25645c1YkWZV6uhgncSRzBhsDya33emOkZBnyZrk1NLKDxIW4cjEeVmCt+qnCH49oHj8WVLxIdFUA4AUg7jSf/JT9+IwMERQuJ43jKSgtcupCt88PGXV8FNTRhxO87SS8GKFWJc6+Zt9OZtvjnEAHFi0uy3O+k746l4ZWeGhqUmSwExIY7tsW6j5j7sRCPai3SZxm5mjK5aIkBs4mnGvl2APc8+/1wSzAT5uxTMs2nioHsfZaeNVRyOkjDzFe4GIdDDi8YarncHft+oxhVZad9TMoAbzdLW5YYNmtgaEtNOtqdIoqNdUWkeVYmsBtba2xHTvidMuhzRDHV3m0qLCTmoK9Cd+/wBCMIeQTVcGRw6QTeynUb7kgb25jcYvUfjSGnlPFJ46iw0glXPMAnnbtytiAUr7Rvp8rkkplSkqXhbYsFUMOYvZTbT9DbrbASty+oin1cSCKZZNJdYyCTe51XbsL363HLpDF4wraSoEklJA1IDZGhckab9+X0sMe5v4jy+vkWYElHALRFbOrCwNjyN1Y/6euAtpZuC1NBKrGrmdSJVACKukD6X2PL1+4YzFXKc3bNJJYjGIYYhdB8z1354zHn3r378vjwbXC/iQESs/Z2e5zUklQFIurEGxCX5DABXdsxpM1qaLgiSFY6eMPa0fmBJFubG59B63xLncuvxRWUkiF6VmBnRXtxfKulT6XW5+mCQzCPMJqQ1FMrGntvuoCgNt87fljs8J+vT6LwY0tc2Eoc/koqWtpIKSLhOhZW4hDXMY1bW7/L0xO/jCelqitNlweR2lcFpLrZnFuQF+XfASnEtRLmC08xpzZwhLHYCMeX8AMV84WWLNBqqmmIWXU4bn57cx8jjIy3ZiVKcUy7L4szSogKSF0U1JbTCwAHvL/PAyrrpJBVM8ErsyfE0gJ+E98VtbFQtv+bt3trxvKdp7DnGbf6TivLkFKJ5GAleJfZHkdkbdpFJ5r62wEqKqWm8aUU9MjQyoAVAIvzbthjDXq4u2htwbdVwuVVn8aZeNQsxUG5/mbFlOTe0rqrWhcYsVzMvfVxJdV++/++Ot5JmdNFQQQy1CLJHTsRGRYHUh3J+mORve2ZhrauJLex+eOp5VR0b0FNPKEEnAJa5A1e7cb9e3TDuVkY0I3mxqNQkdDNUcQOquxSx2bdbb2wqZ14lnzCCoozSIYKhmWTVGb7rYgWO23XFWozvNC7RiYiMEqI4/4b7X9fX0xQSRpmWNIW1cUEhiRubDl05H7sMW2sUfB2ZLQ5hNltaWaGoYeQfvMFNvob41+0MRxeI6d4OKkRhUhWB92dbXVb8gOfzONPEqPAKeqpmdSulXAJsrc1PobX+7FPxDmZzNaapEgksdL61uVLXb/wDJworIMnjaoeqMrF1p6YyDUb2NwB+eHbw/U/5CrEkxLLK5UHzXGpr2wpZA5WgzhxGn/CSM2Tpe/wBOS8sFqOpkplcwxNITJLew5DWeeCitrWh1rpjHNJCVGmYJuNrHl+dsS10cESPIVbVGrKt38oBAF7d+eER82qZV94kuqIhB1INjYfcRipJU1k0UktRx3UA7yITpFu+COMOSTQweGlgNQq+S63NgjMQt/XADMKuJsz4doKhjINMtKdP6g4E5mgMVEzNtwtr3/iONKYBaiLSdwwtviFa2BBcwWGRjRVjU8hYgiVSAd+V1v+IwTpsymLniUyTQRhgslOw1KBzuB3t2HzwrzA8aTyj42v8Afiyyg5nLdbW1kf6TbEuRnTPA9bBXy1L00lxpU6WUhhv16enPGYGfZdLJLUVvGlkc8Jd3ck8zjMcB68r4+fx4NxhJfxIqeKp6nLM4rVo5iqVEgkk2W6tpW9ja42C9cDMur6yZoqbjhAUEdiBZhpYb7eoODHinKTmecVXErXjEbjSqRg7aF74DHw8sD0sqVsrcWQAgoPKpBucdlg5R0en0Xgwqkmpskq5Jlp3mWRFDy+YbWHwm4AHqfuxFad5IAJlYOrXuii1jy/LEAyZJFulTIWj1ADRysNyfqMXn8NR6lT2otrDEnheo9fXGS5xWorbbKqpVKzkSqLG21v4rfrjZI50nnd3UIgUk2G+3TbG/+HGCErVDaUrYw/zWvzxtJ4ca03+aT3a3HuDvt8/Q4GXAibTKweNMvihWZkl4ZDgKLXC2t674qyTiPxbQTU54uhw41bXOtz32wRXw2Y5o0FZCGaMkXjItuPX+7YD1WVMmfUlEs8ZMw2axsN2G+/pgpxvtDUqOSBVRIssubSKNIaWZgvYG5x0GhzqOjhoUcOjLSsr2jB4m5I3vewHX59hjnWkxjMoyQdLSKSOpAIw3y5NJWrS1KVAQmlj2KX5K3W/pgytbWURbytQThz2WCeSRI6NdSKA+knkzbXJ7bfLHv+JqpqmcqIAzKtiqc7E2t022wHbw9WKQROhuLbRney/740Hh2rsAZE323Q8+eJlRLHckzDPWroKmGaK5lKtsRsy/2R9cBP2tJ7H7KyXHFD8hvYN1t/MfvwXbIarzSIUI52se1+2AWZUwpKt4ZZDxFO4VL2v9R3xLrcxQhQ5q6UNXEigCUgEWU6rW9PU4J0lYaMuxbRqeT93UCdRuPywv0EaSJOYyxCJxG1ELYA29e4wYnpXqI2Kc0lluSTy1HqBgge1Fj2yokqlqI1iKTShNYFiWUAj++4xktfVexG6xlTGQynqLfpgZBT6vjil0D4mjUvt9NsTTRRSUzPTqVIcjhSk6iAPi9RzHpgjWI62pEcNLqpadtUZIVrm2/wB+IlqY2njC0NMDqABVpNv/ACxclo5Kmmo2VkjThm7EDbzHEHBiVlZXGzqFJcXY37DEK7fSQ1NRHxHBoYGOo7l5e/owxKZlWvkT2WDVZvOTJfkT/FbG1RSpU8Q0Mcrskh1X8zPc9AByGMenC5jI8syL8XkXzPyPQbDn1IwSMcPsrkD1FbpjSMcNfgB7n1xmPfst4ImqxCHtw1uzkXO56Dl95x7jz/1396fx4NvhfxIkzgUxzbMC+7cRb+YjbQPUYGTwxSQU4RUXUB52kt+6ca+JKuRPEWYokU7ecbrpAPlX1wOWWcGHiJKQNrFVudu98dThVLMQ6Lwa+o/rfUno6SGmStarnSS+rfSeov8A1OLqTZdJOnCRHAVt9ItfbpgMOOXmkjlji0gi0nmIGnewuPzxvrkjdOKYHAUkHSqg8v5ji+UW9ZXcLIaIQN5Yl99c3j6cT9MStJl2moIaDePbygdDhd9uaMs0aI0mttxICL6v+3b78bQ1Ugjl44pw+nyokTEDY+uFzb4kyhl41Gs8JVAbxsPLEO64W6qWP/FuVvDbSuxAAA+N8TPXTBUZaQyHQVJEZCk+XpgJxDJnFAXVVBIAQLyGo7WtiylBpu4GyhOb1Oa9feSdb98P9HIUoaLYkeyKdj/02wgaS0uZC1vM+3bnhqa7UtCBVSRn2OMaV/7D69cX1FeCFXuDnGUFTcX1MQNR5aR0x49bCiAuQoDE9e2BqwnSjcNprE3LSnfyjpfEZp6e6FqRHJO4kIbp/McY2Sh7luXO6JIvK+t1/dU3J8tsKeZRVma18tRHRyRCQ38wt25k/LDGjAR2WnVO3+n54tR0NXVu3CRwjDclvKfi/XFsNWwlxYhyuso6eaVnjWMpZ7Nc254NwyrHSzoQwMs7rxATZfOx5db2ti/meSyU+V1U9RXRLEkXlRVYlj87/wBMRwy5fS0Mwm11UkspMfCFtB1OTck+tvpi5ZSV2TeCdEjl5Y3dWsAQGO/6/fi1FSwzRCR6qrRgLMJKe1+fIk7DfucScRih4ASMA/Fa7fhjWSIT6xLPI1jpF2AHLthc4wtlSUQJSUgqmncNELCnYEN5m53xCGhDRGny1YzxB72V9ZO/Qchi9C8UeV0dza8ewA5+Y43ahmNMKmrK0kCEMvG+KSx2CqNzc7dsHLd7IS4HrJKgrNFNUOVDHSlza1zgrT5DUz5qZZPcQvJpj1DzSA+W6r235mw9cOmW+EiA02j2Zze1RLGJJj/2ryT88NWVUi0cJjA8iINchHnk2tdj1O2DlsdU2wL4b8PrkMEgUR+cixVtTWt1JA/Db88Zhhq1EcMYUW3xmOK9Xl93L48G3w8UqaOM+L4z/iPMXKSN7wW8wW3lH1wJioWYrIQI78lB1dOdsM3iNk/xDmCrIAS9yCt7eVev0wNWSFFjeQsAbaRw+Wx546TCz+3h0Xg1NX3vqUGolaOQaYxp35hTyG9rYvewz2iikZmCqdCyy6gvLl2xaAieObzvYrfTwn36dRtjeOAvIl4pdLbLYAW+874tc2kIUVoqhU2kQAyb3a1jqtjf2OXVIs1ap0ptoJY9cEeGFif/ACruEbcsF28w9e+JDAplKGCyBQTeW1tz1/phHUZAPJQrFJG0uYHSyE+cHflgXWUjJnlFAJAdZADA35uww2xrJopHKw6ilyQ29tO/TvbCpn4nGd0i011mLWivYC+s2tcDa+LaM7ysRgkrpqcyTmA5F/vw2wUyz0dC7KD/AJSO5PfRt+P9cLFC4p66d6pNUscwadSAdVjcjsevphvjqXmghlhhiihePiICg1KCFIFuXYYvqu0EL/YjjpVDM6qQgBvYkX2t3tz/AL54j4SU8ixyzAuTYHFto9XmeVzd2BFv0+eJ4iiuoiSPTxbG0fW2MbLGKTShUDx08gsLXW4/35A42kmqGjBkqZCjn5H5En+uLMsllQgFRYHy732OKucZg0EKmmi4jAm4ba3b588FTlsIQVkOjLKgBw3ujsTYA/XE9INUMxIB0zuQLX31yYF/tGpr8uqoDTt7QUKNGASxYg8h1+XrzwbyuAyx1RMywhKh9RKXPxych1OLkpZLuBkDyLCmplWIEnfbf6c8Tx5fXVt56h3oqXmXcHW1uyjfBLK1aZbZPRTOw8r1lQACPXfb6W+mGCmyKJor5vI9VIbDc6R9AD+eBFDqLYA8KZeK+igfLIVMCaljr6lAWsGIIVO9xzw1HJctVQaqnFfOpHvKkavuHIfTtjFpIcvjgiooxBEsltKsbcxe1ztzxeS+o3Ui2LG+BbGCRtRxurl2JKlvhvsBbBlBGqEixUqCT354HwlUQlja55YrVU9VUSCGmQtBusjDp6f33wo5LNU+1SMEX3SEjV/Eb4zGSU0VPEkccYUcyB3xmOL9Y/cl8eDOo+xCJm4JzbMTfYMOW9vIMUoUjK0irHfceu+nG+f5kKbOa9BDOzGSy6QLH3a8zfliutTK8dMEpSGP8/8AKR22x0GGvmYdF4NXVf1y6m8i3iqnAbSQbr/8RifT7yLRcLpPMeo9MQK0rwVNwsbWPksT+4OvX54nKSiSMmVASjW0oRttbr64ttqKzRw7QMGLW4xNwot/xO33Y9lZUMxOpgIhvouD8RxGY2Mbe9lvxrjygX8/yxFUyLTSTK8shEkYA1m9yS3YW+m2Jk3CTlmSojEbhfdtcsCbLdP0wsZqZTn+UszavejSOX/NOGDSstVFpWQ2iJ8zkC91vhczVGiz3KiFQHjADSDvaX8cW0ElIDA0tzmOa3/9w3t382HHKdP7Hy8sBf2Zf/on64T5STmmaXG/EPS3fDZlKN+ystYMRekS2/I6U6Yyav40LvLzopMtkFtRIa1v3u2PZYdc5dyxBmI0MbrbTjXgzTcRYbC5N2G+5bqcWneKi81XUEktrEUaklvoAScY0YyetBuijHTs1lgUliBpjA2Gx3OLb0UMTR+2SrFqPkjBUludwNvU98bSyV1SqwZcjUvzi1Pp725L+OL2S+EDrknzad6hncMb7cvhufT0xbGCGUWwdLmAVWjyynkR2DAtHCXdexNgbD54t+CsgjqKGGrzrjtVq0mqFnKqQzlruOpP93w60/BhQQRIFiRbqouBiu0kkzyqbEIxAA2GLVqWssVMuOIYYtMHlVPKNgFA9AOmItF2BW+4sw749ijLItyTbExQAgrvb9MTaWlWSzNBfnrP08wxPU1AQv0C74q1c6I0INhpJY2+a4oLMtbmCxmbhht7Hrgbw2CCCorRpD8KPmG5aumClPBwbKHXQovZVtc4q0qTxueHo0jbWt2uPvFvuwQG4+KxHW2xw6RCOpHlW5vc3vjMeVQGhSD1xmOK9YdsZL48GbR9iOdZ5MUzDMytvjI2fl7tcUlzBiaVVVCVubadRJCn1wRzzJM3nzStmpMvhlSZyVkepCfuqOVvQ4oSZL4qvHw6DL0Km4vOTfpjdYevSVKN5rYt/wDw19SlNzereaIHlSp4ikA/uqO6i2Ca0koZX95qCkDUOXL9Mb5dk2fU8ZedIBLJsxV7jtYXxebL84c3aQA2t8Q/oMZCxGH31ENGhLgAwszqUeHT72xe/wDOMZLC0RlV5CqiMGz6f5tsWMy8L5zVD3VXoN7leMbYFSfZ3m0/vJ6sEHnvf8ziPEYW/wCRCSozW4tNVU8csLyvEmmFhvIA3Ne5ws5xUwyZzlDRTI+icarOGA96O2DK/ZrPfzuRvz1L+Vsen7Pa6mnjlpIlldGDDXMFCkG4O3PAhi8HGV1UEzVTgJ09mzjN9IsvGPL5nDhlFTTU2QZa87XYUqAJ8R5Dko+XXbEMHgXP/wBoz1NRBTESyBzpm57m+GfLfB0o0+1ScGFT5YYSN/r0xfPH0LKKkmLmKjewVK3Nc3r5FhyikcFmsuldbP1O/JQe98MmTeGM1mcT5zV8EadKwR+Z7W/ec9fl9+G+joaeiQR00AiXup3PzPM4tSEQx+7S7+uJpmGfumi6OHktqK9Pl8MCqoUqABsWJJt8zviV3tIUVLKOpHPGyswVgQCT1xpbzaiLnB0/Dc6LVSlwKvmZythYo1rbWscbUaAyTi/JyD9wxJHFaVJCNiji3zYEf1x5FGyGZtOzyFhv6AYGnYbnQc3PgWEYBLYgnqAiPZgAgJa55YjkWdEfg2ZifLq5DFGpo66fUsuhgTtp2FvXfB07Dc6Jmp8AdX1hqSmjS3kvpU9dvwxHBNWSkRRxRO/LQRqIHfbflg5RZTBTxkFmkLDcSICB8iLHGQZZHTyGZUBfnZ21IPkLbYmm4bnQc3LgE6FWWIF42iZRbSjFgPoeX3YuhldBo59T1/DFQMoZFbUyLyOsn9DiQTqZPicX2F/MP1wdOw3OiZufAypXSouATfcgYzGszgqLNc33tjMcl6rOFTFSlF3Woy6UZKCP/9k="/>
          <p:cNvSpPr>
            <a:spLocks noChangeAspect="1" noChangeArrowheads="1"/>
          </p:cNvSpPr>
          <p:nvPr/>
        </p:nvSpPr>
        <p:spPr bwMode="auto">
          <a:xfrm>
            <a:off x="304800" y="-325438"/>
            <a:ext cx="165735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382710" y="3460420"/>
            <a:ext cx="714973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Aft>
                <a:spcPct val="50000"/>
              </a:spcAft>
              <a:buClr>
                <a:srgbClr val="FF0066"/>
              </a:buClr>
            </a:pPr>
            <a:r>
              <a:rPr lang="tr-TR" dirty="0" smtClean="0">
                <a:latin typeface="Calibri" pitchFamily="34" charset="0"/>
              </a:rPr>
              <a:t>- ÇELİK YÜN </a:t>
            </a:r>
            <a:r>
              <a:rPr lang="tr-TR" dirty="0">
                <a:latin typeface="Calibri" pitchFamily="34" charset="0"/>
              </a:rPr>
              <a:t>( OTOMOTİV SEKTÖRÜ , TEMİZLİK </a:t>
            </a:r>
            <a:r>
              <a:rPr lang="tr-TR" dirty="0" smtClean="0">
                <a:latin typeface="Calibri" pitchFamily="34" charset="0"/>
              </a:rPr>
              <a:t>MALZEMELERİ) </a:t>
            </a:r>
            <a:endParaRPr lang="tr-TR" dirty="0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MSERUUExQWFRMVGBgaFxgYGRkZHhocFxcXFRcYGBoZHSYeGR0jGRUVHy8gJScqLC4sFx4xNTAqNSYrLSkBCQoKDgwOFA8PGCkcHBwsKSkpKSkpKSkpKSwpKSkpKSkpLCwpKSkpKSkpLCkpLCkpLCkpKSwsLCkpLCwpKSkpLP/AABEIAOcA2gMBIgACEQEDEQH/xAAcAAABBQEBAQAAAAAAAAAAAAAAAgMEBQYHAQj/xABMEAACAAMEBwQFCQUGBAcBAAABAgADEQQSITEFEyJBUWFxBjKBkUJSYqHwBxQjcoKxwdHhU3ODkvEVM0NjstIkNKLCFlR0hJOU4kT/xAAXAQEBAQEAAAAAAAAAAAAAAAAAAQID/8QAIBEBAQEAAgICAwEAAAAAAAAAABEBEiECUTGBQWFxIv/aAAwDAQACEQMRAD8A4dBBBAEEEEAQQQQBBFzorsbbLTTVWeYwORIur/M9B740Vn+Ru3sQGMlG9Uveb+VAa+EWDCQR1Cx/IyorrrUMMxLUZ8CXYUPIgRbWb5ILGDRjNccb4G6vdCjyvCE1K4zBHb0+TKxIf+XZxx1jEHwvA+FKYZwt9B6NTZazy5TD15fhnMvAiu/LcCTF46Vw2CO/js1ZGFZcmyk85SUw6Cq++lcsYWthWQv/ACcsrv1SI1MfVu3qYHKu/KHFOT59gj6Bk6Rss00DBG3qVUe4jDI5EDPcKwq02F1N6XLkzlpjsqjZ14UPupXKHE5PnyCO6DTchW1c1GkuRk1elV5fV40xOTzWEPjLeU67g6Kf+obs93Ekne4nJwWCO4z7XqsJ9loB6aKGXqCBhkc6HPKkeypdmmjYZftKrfeKnrnzxFXE5OGwR2W0aFC7RssiZTeiqD5EcjgK5HvRDUWKZs3EltwMtQfEFfwrjxwhxK5NBHWZ3ZaURVJUh+V0KTnkRhu9xxFCYrZuhbLLP0tnMuuFSCVrwriPLjhWEK5xBHTR2XskwVlrLPLH3UOeB4+4mItq7GyVFTJYjjLZjTfWnTr4Q4nJzyCNxJ7MWRjS81eBJB+M/wAK0rEkdhZHrHzJ+6HE5OfQQQRloRJ0fo6ZPcS5SF3OQHvJ3AczhCtFaMe0TklSxV3NBwG8k8AACSeAjvXZbs5JsUoJLGLAaxjgzkZ1N0gAVwQ5YZ1rFzE3Yx2gPkYBobXOx9SUQab6FicTyUeMbzQ3ZKx2bGVIlq4NA5F5seJcsQeQuxPecQMScshQVG+oFAccKnAYVIiJbNJIgrNlMEpSpSoCmmBO4cjQYmN5jG6tGJORFd+8HGmzjhwxvREtDz17qy3AyFSpIrgMQQOOePsxVamyzhelzWQ51SYRu3hqjLllhlECdZLXLP0NpSaPVmgqcMheFQTu3bjhQUsSptp7T6rG0WeZLGRYqGXpeWooa8eWOcIlTrFPH0b3CfUcrTlTFaV3UpyOFaub2qtMkf8AESHUb2ADLlvK1FKcab+V2BN0ho+ebzSwrH05ZKHxu5+I/WxF/Nslsl4yLQs4erMAVvBhUE9aeNBEeZ2yaXs2uztK5kXkPRu6fPrmTFOlnYY2a1hxuSbgel8Ye7dnkY8mdqLVIwnSjdPIOpoKnFajLHHdjlAq0+Y2KdtSZhkMcQ0pqD+Q4Uzyu78tq4LO0hIxF21SxvTB6D2Dju3Vy9mgzx0pYJxqVaQ/rSjdFeJXu88v1818+XtSJ6TgMgDcf+UmhOAwBrgKYrgF/N7QWS1bFol0ddzAq69D3huw6Z0F5j+zp0vasdo1i/sppFfB+6c9/HMgmtLaO16OAlskBhuJFGHNWFPceXC7FeZL71ltFD+zmmh+y4GJ6jHjXAxWgm9qh/dWyRdPqzFqDxoTUHfiK+O1fYXRkom9ZJ5kt6jEsnga3ly4mlBwBimftdNQau0S1modxo4PQiow93hEY2myTMZUxrO3qnaTwqar506UvGDVf21apH9/LqvrptL7u7lvG7lQsN81nbS/RufSl7OPMDA4nrzrQtQytOWiSaAiYu4obwI6YMN2FAcOhDT6ds801ZTLfeyYeYpQ+X5QVog1plYqwnJywb+XwGVchwENTtNSZwuTkBI3MCGHQ5j4z9PPfP5i4y5gcbsbreRwr0OO7k3M7Sq4pOlg8yKEdDu+OVFF38yK42ad9iYfubw38OAh0dopkvZtEsgHDEAqePI7/f7V7M/OlzlTfsv/ALh8ffC17QzZYo4quWOI6cPjpAaF7LZpu1LJkvxTI9VOG7lljhUICfa5GOE9PWStfFe9mffWtSCM5/aEh8VrKb2cvLL7vdUrXSM6XiCHHFfvIO7H345kGC/fTFntAAmoCw47LDiAQKjdhTwyVkjRNm/aTv5/0P3xRzdPypuE5AT62TDxz+PEIu2f9rM/6YDIQQQRh0dC+SXRwMx5hWpJEtcyfXag3k7A8d1ax1SyzwxZqigJxvhgAuFQ3dC4VqBdxwU1VH5Z8l9tVaArX6Q13EhkGyOFQjY846H2ftO1MRmUMjPUpuMssXZBlgizCvBhLPoxvPhjflZSHqL2ArteiOQPdRa5CpA3A0JAiG9qnkF5YUqK0QHaala0oLtc6CuMe6DtWzdIKsl4FQaEGWGLAEd0kJMSoxFVOYBhGiJgR5khztSnYYVFRrANmuOKsCOag44118M/LMTJlhmbVDKY43pTFPVzXFdw3b+cVtvniUKrbVYcJilThTAFcDv3DEjmReac7G2fWsztMQzSSpQrdDlijC6VwvOGIxyYY5xmdJ/JrOlVmSiLTLzBQbZGYNw1rUFWwJwccYtIhJ29nJUKSwHAGh6VpEG3dpDPqWs8ssfSAunhWq/G7KgEMyyTjhyypCg1MF8/yjN1ekZ3mg1rd5VJhyVb7SO7MYdCfCHNUBi36mPdpsALo5Z+cQV1pdydpqnkBDCl9xMWjS1XmeAhtpRPIcokaQHmvkWJ5VhkV5xYmWo5nlCTIJ5CJFqHVh6R84QSecTRJUc+kL+bk5CkIdIAdhvIj1ppOZJiYbFTMwCQNwrCKhBjzj0zW3k0ib80Y/pCTZAMzCIg1MLW0OMiYlajgPOPPmjGAivNJzpBLtDLkSIkGygZmPNQNwMCENbmal6jUyqPjDlCdePV95/OHfmx4Qr5i0OyYgQQQRFXXZjSmpm9cR1H6E+6OkydKXJqTQAEYCpHpMspUmV4VLE/a5GORWZcekajROlrw1cxqbQYNwIrjTozGm/CN5rHljoul7SZNo1iGqT78xSThed5kphXgCrNTn5TNLVnKtrs+MxBVkHpIJjuuG8oHkseImUzAjL6M0sJkp7NOwqKITjcdW2ca92t5eYnTCTQQ5YtLTbHNuvXEA1GN5WxV0rnUm8PbEtaC4aaZaSwaalTpVyYLyFfEhVQgg+vcknEelaREF7VP0fMCOweWxbVvuvK1AG4EPJlGmVyUKZ4NaVsSuDarJkTemy0xultu/LGZAdSbozuyjk9IVovTkubLMieAZTimJwGAVceC6uXtDdZ5zelAXs65aU2aEkBUvgOMHXVB1bA01tkr+8mjeYyM/RllLXJ0k2dyt4GWcLpN8FQaq1ELjLEy0yMyJVrscyxMCC72Z+6/pLfDVR6ZTBemgHJnApS4QLZp0m1pSdgwvMGSlVN4zTqz1W0UGRuWfiIDJ235OZqVaUdfjSgoGreZTQE0YXlOIONVNNoRSTtCTwKtLdEIBrdOIJIBrSmYI8DG6s1tnWGZqZ5AXaCTB3aLRb6ngurkvTcLOmd+p0k2as5QysZdA2W5SNY8s04AThUYhrEGHAxXFxZgO6K/d5w29iJ7xoOAjqNrkSZkxpNqlqk28V1ijV1NbhcEejfCvvADTx/himW0/8AJtaQNZZJ7TFpW5MIVwLt+l4UViAswHu4ynwwguMp81p3RWG3shOZpyEK0j2W0lIJ1kmeKUqVq4F4FhUoSMQD/KeBijNsmeu3mYzVi3EqmQrDm1xp0iiNpf1m8zB87f1j5xKsXYVRzg1nAU6xSG1P6x84PnT+sYUi6K1zP4QbI5xTC2Px+6PRbX9b7otIubx3ADrHhk17xipGkH4x6NIty8v1hSLW4g59MYKcF84rV0qw3D3w4NMHh7/0hUieJDHf5QfM14+8RA/tUeqfP9IV/aqep90KRWQQQRlpLssrCu+H1rEexHOLBTWLjOpNl0gMQ+dAA2eQoAw3rTZPKnAhryRphZyhJtSVqFau0pbFgGJoQ2ZqaXtqoEx2XN6r4/KAXlrTx/URpGssOl3s0zYaoIqCDdDCuYr3CCtMRsMi1A1QBs7ZZUn359norgX5kmlAcKuZa8KIW1fBZiDuPXEWfSbLS8A4BrjjTAA9agAHEHAYgqrLOsWkyHBlE8tqjKaggVpiagFWAzC4YlGVI2Gge1QVTLm0aUykG9tADvVb1gLpY8aTyO+sL0row2b6aSxNnJBB7zSqnZDetdeWBXebOi+kC1DMtazwCoCzgR3dkMQRs3cbrVClTjioQ3iJRaToTtC0nZIvS2WhQ0AKkAChNQBRFAOIGrlE1EuYTRpLBpeTPl6m0DYwoa4pdUpVTxREIB3/ADTfrMYry59gmKrbcsnYf0WKsV1b8GvKyHisycwJBis0hYVAWdZSTLOLKBtSmGIIU43TqgwHomQZZwVibLQXaNGTUWgBpL4Ed6gKgUG80VVunMmTJP8AixUXaTJVsliUxqTdEtzmCVWWrfarZCw3ifNB3xXWHTEyyTRLn7Qorqcw61E0EE+tWYpGd61Pwit0nYWsjqbxeS9brrid4dKj0qTGKnC9rZJFKUFxJtku2SjKnGjgMyzFzVgzTCyccRaaDIgyRvEBeNIE0ApMKuAFExcSaF1QkbzrLPImrwM/gxBoJ9nstrLJbLOgmLUkgXWAFJ1EcUa7cFqu7iokRFs1snWKcZUyl5DVSO64RkZStcSC0izr/NFvpGwraZQMqmtl3QPbRVnpcNPWSyyyD7Y3EwGD7SfJBMlEtZnDotbyuaMpV5qNQgUZQZEw1wIHHOMnpXsbbLPUzZDgKWBZaOoukA1ZCQO8uPtDiI7boTTRmymLd8BjzvLLtM1s8jfmmH9JzTJtAb/BdwrUwu/SNIr9pLKhH7uM8Ws8nzjBHcu0vyfyLal9EEq0sFIZAAGZguy6jA3p05lvZhbOxxpSOYaQ+T+2ylviXrU2tqUQ/dmaqtBtULUoaYggxmNVnII9IjyIoggggCCCCAIIIIAggggFI5Bwi0kz6cIqYfkWkig3QTV9LnV3D48cfGFfGQw6VwHuiLIn03RLW0cl9/5x0YNtI+Du8Tl40hl7KfPj+Fc/CJotBwwUUywy6cINYeXPAe/j0OPKCIBv1zNcuOGVGG8dYljSpZbsyuZIYYkMaVahzvUF4byAcGqWWyV6DdhQeGQ8aQ29nJ/L/wDP6QhVlo/S7SqOr1pmVJFMRnvAJVCGpgyqaBgVeXPmCYdZLorMReUUQVJADpul1a7UZK9KGhlVzhs5zG7h+mXjCZTulbuXDMYihG8UIJBGWJERW60R2juqZM5Q0onaVtm6RUHmlNpeKqQR/wAvWGrbIazzL0tiZNQZcwjEY1AcDuurSgCvGzBRmYyv9phyCxKtgCe9eAwFa5sABie8AAxqLxuLDpvV1Rrro4yJN1wKDvHFahVBY7SMktjQq960jaSLSluk6tm1c2XdaWx9G6LhrxAQID/6RzwiDoXSDWeeFmC6UcK6k4i6ygr4S5Rx9vnGYl2kynqhqtAVJFKit0BwO7iCjDd9IubRoLXaVtKtPUkTlUawH01VQGcj1wlwniVm+pFRe6Rkatpc9e7N1Yce2bNKLH7QmNX6hO+LEJ86s5Qd5gl3lMZbPLlE8r8y0sehim0XbhPkPKalVEyYlMaFZMwgfyyFHRoX2a0kwqFO0Bs/XEq0JL/65iHygLPQ1r1koXq5EMFzoQ95V9qhtaD2rQnKHrdaWWdLr6d5aq2JZb6Pql9FV1jJLO8ygeBLAdZdpnIhKIr0RsKBQQusHG7Nlaz+GYf0pIBRMLlJi0WhJJQXNXhiJciW9wkZzGbfnPy0z/a/sFKtqF5aqlp9FkFFmG7eCFQMit27lclhXmNtgRxKfIZGKsCGGYMfS6reNKVJwpQPWpv0u1Ack1ehIQmsxzqxKU1dv0bItYeXORZigkAllmGrGpZZihaNeamzQbMtRUKEmZi188QRqu3PYhrC9VN+QxorEi8pzuTBQENTeVWtDgKEDKxloQQQQBBBBAEEEEAQQQQD8m2MvMc4tbLbAwwGPCuUUcehqRakaVZw9X3wsTfZHvy/L3RRStKOOB6xZWbSSNuo3D8uMarO4nLaD6q4ZZ4dMcPdChPwpdXjkceorj1I8YaE1eB93x+MKDrwPmPivXGNVmFlyeHLCvlnTwhplrj7zQ+RP4GHNaPVPn99Rj4wsTx6vU3jXxNKjpWkVEF7Mep54nyOI8ojGUQOWfKo34ZGLYzB6opw/SlB1I8YbmCu77yffl4CJFqFZdIuntDHA8CLrA0zBUAHLIZFVIn6P01q3F2pXCleVdh/AstaYq75EkCLNkV+K/fX3RGeSR1HX4EZX5a/Rlv1bAgnV3qVwrdIBoeBKXl6hxiQY0CaQC2lHXAMZLtwDBhrAP4izPMRzSz25lqDipzpuoagjmDj4sPSMaHROlg6EN3kBI393bw5U1p6sI1mpuOhT5zFpL0BXVSpY9pxLSbNvE7mM8g9OcWswm4LuIJlhmOd2hmypa0I2mH/ABEw53pqjHCmUs1vLSpQJ2EJr/ECUPKgk57iRGnZSTLJOF1iF3YttzDgcXmB6YHYWWACTQzVw+oFNq7Q7O0CwJNGuatNqcTg2qWgODOQNWi+SJdWLVZi2NSoBpQLiqKQAFFKBSAMCGBrEhZUxWoBdJBDChaYQcbpxOrGJOrW8xrV2ZiY9QCt2qXvVMyWDhvpdmNhx1asOMRdU3a3Ri2uyPZw63mpc2la6VYNW6rOAMCDdZaAnZ3Rw7tF2Xn2Jws5RRq3HXFWpnQ+WBocRH0OUd2q7EAZKZ0x143qzKY7qUEQO1Og5drskySaE0LKQ1+6yglW2FNOBqQKEw3DNfOEEEEYbEEEEAQQQQBBBBAEEEEAQQQQEiTb3XI4cDjE+z6aFdtacx+UVEEWpGpScpFQcOWP3Ze6FK68fd8e6MxKnspqpIiwkab9da8xgYtZ4rsFeJ8vin384UCnteQ/PPzMNWG1ypuCmjcDn4RLNmHrD4+OXSN4xpuqcGx+McanxJ6Qw4B3YeHuwujwES9QPWXz+PjdBq03t5A/H48xlFRVTpGOX4n3190MIxRgy4EePPHdFw6pxJ8B+OA8iecIl6Mac9yUrO3ADLmSa0HM0ETcazVz2Z01sFN94U4jHZHnTHrxjo2i7MzAuCQDTarS6AoVVUki6QigVrXA0xNRmeyfyVvLdZtomKDulSyW4HbZVO8DAAZZx0CbKdQKAXRxWcoA4Aq6D3CJVhmTJphdlleFDMrhwN1SK8UJwzhdomquLMiDnelDw2KCH3uOKCl72Z0wt4Ksxj7jCF+iWhd1J3Oziv8A9hkB8Ii6hPp5FGwS9P2TpOp1VJyOIrrUk+1qyzL8qWaipLBmqMCiz77SyPWU9K5jQTZoQC8boORJ1YPQgJLP/wAsMTrWqmmTNiB3S31RVdZ9mc/Qxpl8+dtex76PnBCb0txVGpQ4Zqw3MMPAg76DOx1L5YdIS3lSFUgsHYim4XaNhdWm1SoKqQRjewaOWxz3I6ZtEEEERRBHRrT8is9K1nyyBgSiTWofVZQusDcgpMQF+S12BKWuyvStbpmECmd6iEy/thab6QgxEEbmZ8kVqADCdZWU91hNN1vquVuMeQYmGZvyR6RBK6tCwFbomLWnG6xDU5kUgMZBGpX5MdJH/wDnNOOslUzpQNfoTXdWsSE+SbSFCWlqgAqbzg0HE3L1BzgMdBG2kfJPaXFRPshHszS9DwIloxB8IkSfkhnMafOrMG9W817rcKhyPsxYlYGCOjy/kba9da2SA24UYE/VWZcZvAQ83yK0YKbbLBOQaWUJ5KJjqWPSsIXHMoI6zI+RKUjgT7WQDkBLEonkNc+J5AGL6z/I9o6Wbra52NKCaxUmvCWlxyOlYQrhIMW1h0+y0DjWD3/r4iO3WfsDZZbXUslnciuDXr4p7DiafO7FrZdHMldVLkBR6q1C8LxlGWF8YuYmxyrQ2imtX91KmYCpvKVA+02z7/KNLY/k1mNS+6LyUq7e5gPfGtm2i1Kb2rVkOTo8pl85yqT0VjyMJnWq1D/BLA+jW6T9VJxmym8CI32xMV1k7AWWWQHlzZr82l0/lWcp8MY0UuxrJQLLSTLUHBbjpjzuzhjzoYo27TTVN0yZqkeg0ubKPWsq/JbrcAhhu3CyxUqUG8sNWPGdZaJ/OkSatxomM6u2qqPW1pHks+UwPmYYtFknKbymSAcjMlCUfCbKMo+QMUidvJQF5cBvbcf49lu0H7yXDkrtzJALKacTkD/Hs1MP3suLNLiytFktRUXpwUH0ZhM1D0+dJU/ZJiH/AGLbFa6s9Jd7cgmy71f8hywfwUjlCJfbWSBeVrtc6kJX+NJBlP0myxCh2tkgUDUDZrRJZP2dqyzvJGMXtOkP/wAKWsMwW0ovrBEdD9uWhpTmyKOUeSOxGz9JaGdWbuoFRGPDZLK7ck2t1AMIlv2olEAXgQMQLrEL1ks1+V9eQ9OW6Idq7VJib2YoTUOSPrEAWhMDWXNF8UNGwNL2nTm/yp9nUs1oR5bMUmg4MxYqyEBhViTTEYE1BqDTKMTGl7d9oRap4umqSxdBqSCd9CcSMABXGgAxoIzUcd+XXPgQQQRFdvsHbwbF6lxxdRlaitTNJTzK6siuNmnVTKl0XS1nNt1ltBJmpLLKaX2BllSDgrtjNsjg0AvX5W4XCaRS2ns1ZrQC1nYS5s0VaW1ZsqeoxvAYPMpXNfpkrk9Q0UU/Rlps91iswoARKnSyJrKowKq42bTKGRlvddcqAVDb/rH8bW19m5MwNqpk6RPAqzKSWpxnywWM5D+1UzK41KiK8aHt0tFRXSYpxlmVdZGpjeFnbYP1rMxK70JjOWDtCRcGyMdgK5WWx3mzTTQ2abxlNQbsBRDe2XtJUOSwK1+mvJk2X/FyPRNafTpQ1pXGiRqIJ3a21WYgWoGWWwSa5dpb09FbSv0qH2Jl8cQgidZe3VCEmC65xUEy0ve1Lahs04V9IBDwZjEqXp0sLji9fGCsysXUfs5jgpaVHqTgWGV4HZiONG2B5bhpKLLqb4UOssNkdbKxayv7d1wOK5QmpcWNn7Uy5jFWBLjBlKMWHJ5LNrgKepMcb7lIcS3WWZLIKyTK31CmXXKt9ZdJR5zJIx9OMxP7B1KpIn3k/wAOTaK3lGf/AA0+WSWUYbKXs9pIiTdC6QlkzArTrpprJbqJyHDBnGE3PuzVVzkAsTpe2tl6Fso2VvoH9DWbL8AqzHeRO40ExT7MJn9mENRZ5s2TMAN5FBYEe3ZnAcL+7Vl6xh07STJbMjKVb0wsu61M/p7E+DDeWlmm8lonyO16FBUrqwc6tMkg9f76yt4dABjF+0+mgTs7NCEpPQKMGeVeRRymStuWvRhJ5mIVosVvkgDV62U3dazsoVv/AG8w6qZ0lGvtQuV2nUsrFiGOCF5lGPKRa0NHHsP9o7on2fTYvMATebF1uqk0ji8ojU2pfaABPoxZqXFO3aWei3ZkuZdXMCWxu09ayzsU/hMAOJiTZe3iuA16+F9Jb04L1BItMjqGujnF/Z9NC7W8pRcLwDlEpmHSuvsh+qSg3jdDFs0XZJzK82RK1jdxyVQudxlWqWAkw8FcI/tRO/SmLN20lsL98fvLxZfG0SgJqD96rCLCT2il07wUNxKoGJ4TZYMiYeAmyweJiqndg7HMc3dfLnjEmWxWco4tLarzB7atNrwiof5PXAZ5NsW7Whe7cHNZpSqA8dbLlk7zDpe23l6RWoStG3SzclsfqS5hazzd2MtkMOrbLxIFWYDaUBi6j2pExhPUc5UxhhlHOz2L0jLoimU6vkFYBX5iTMFx/wCE1I8axaTUXWkF1l5bYmKnQltbJPQtTgITDtu/m1nNZmqkkDN1QOF5OyIJ0k/vUcDjEK09nbCxExrPKUt3XBEsN9SfLOqc8A2raMnM0vb0YGZZ7RfA2ZgVy9PZnSxeYcpikcTDJ7YTlLEy5iM3eIl3Q/71Kamb1FDyhP2lauZ2MsJempZZudFaakynG5rA0we0jzK8IaTsdo4C8E2QaMwmzbuPozaEXDymS0FfSjGN24BW7QXAa3KMZYPFVO3IP1TT7ofldsi1HvOTkr12xuuiblNX2Xx6RZntK147J2BKjUg1F66S7Yesi322falGZvwpGH+VNbKlnlJIRFdnBqtNpApBq2JcVuYls1pdQjGJb+2ygFVNcSbqghb3rAf4Tc1wPDdGN0vbHnMZjmrV+P674z5TGvGq6CCCOboIIIIDpVm0lXDZbWGtAbsueR6Us4ai0iuK4VJ50mXmju0zJVr9VJAZnBAvDAJakXalzBSgnpQ4b+4qrX2Nss+/qHaW7Crym+lBGNHuqb05M6TpRLitLgxjOW/RVqsxVmBdGFJc9KTldcijkCk9KClGAmKBipApHW+3KemsnWSyWpm1sopMIF8ywL9NzOigpape8TFBYUrR6EiutPYOZVGstoWYafQm9degHdkThVZq0/wmxpXZQGM5ZtLd1QMKkoivkd7WSaa8qymx3UY0C2tl7SEBjeUqxo7Ffo3NcrTKxMqZX/EG8V2jiEzS7iPaZNqsy/SybiMcQVOodhvIlk/N5g9aWaD2BWr9j7S1ZTWZfUbJBXXoB6jDYtcoY4DGlaBe9GjsXbNq3WvlqDZJVptNxRzVLXL4K9WG4k5SJ76PtSkzpcqlf71QyLX/ADCKzLO9d76xdwIh3h1qms2nEKVBl6tiKmhNndt19O9ZZld4FK5A96Laz6bYMKF74GClwJwX/JnYpaJfsPUfWOER5/yfSXf6GfNlTmBoGuOzjgDULaUyrtO3sjKKWf2PtstWCCVNlqdoKxuA8WR7s2yPTflwoIt9px9NZ/bKTF2wkxFOJ1V4IRnrrMdqSR68ojiaZQzadEWCbdZpSSmbBZkuaUV67ktCCmPqTkqeO+MXa7TaJF1p0ucm5HbZcUyEufTVz14K1DwFcY8k9osWIahPfKpgePzizn3sviTlD/OnbTt8nUglkkz5suY2LSmSWSwFcTJwlzgPWl3z4xAf5P7SEbVT5MyWhxQ6wKp5q1XszcyyeUVg7RUQCq6uuCkl5JO4y378huW7cBEpe18wMpLMXXuFmuzVH+VaFwmL7LVHEmEKROsekZDAmTNYgbLowZ7o3pNQHWJymLT74Yl9rHlkhgULd9dXQNx1tnbZb60s8yd0Xlm7eHEHOtWuoMTxnWY7LH/Ml3WixTtrImL9IEp7RMyU27Cb/eSjymB1EOzpnpXbBSgBKmWDsqzMyKf8qaPpLO3I+A3xPTtab4a++spg14JPA4CYNi0rybziVMsmjZzVMpEmHcCslzX1HU6icOX0ZiJN7HWCYCsp5iMMSiGrDm1lnYn60qY0L7wn7SJXaygahFD37ibJP+fZGwB9uXQxIHbelGqKDKrsyfw54Ous/wBViVEZ/wD8EoRVLYXVd6oZhT6yXknyxx2WEVs/s5NU31tMl03zJZLEfvFAvj7SeMOvR9tse3Kg0IOO43FfwIGotH2lDcxnEeb2+THiN4Bw+vKZtZL+tKmU5GOc6SkGUSNfJdDvStPGW4BB8opZluY4A1AyJ/CuI84m7mLmbrps/wCUCWDeC7W8hjX7M5bswfVmhxxMZvTHygzGVkk7F8EMy0QkEEEOJdEmH2ioP3RkTVszD0qTmeEZvpcwxKlQ9aZOw3Kn3iJdns2PnHuklpLfndHvx/0wnS3tQQQQRhsQQQQGtsunmSlCKA1ABKqG9aUxxkP7J2T0wjR2Dt66lrxxb+8qlQ9P/MycmP8AmpjvrujEDSSHvID43T4MooejL5w08xc0Y0GQbAj6rLgPAqOUbrnHSWtlgtH95JU381L3Secm0ZTCPUnAkcVyistfZMli9knmaAKMrAraJYPozUx1yU5NUDcIw62oiuNK55UP1h3W64HnEmXph1ptd3LE7P1WBvp0BIi3Cavp2hrSkovqg8gHEyzrJQO87BL2ZvduwGERpGm2DAhmv7mBGsplSo2LQu7c3CkM2btjOV74dhM9cG6/Qsoo45OsLndplmEs8tCxzYKq3vroQZbdcD0hf2fSxs/aZlUrVbldpaEyq8Wl96Q3tKKcOMW0rt9MF0sxJGCMXo6jhKtI7w9iZXmd0ZOdpOzOMZVxhk8tmQj7LkgdFaK4sgrRzQ54Ba9QdhvOLUjqFm+UMGqsCGbvFFVGav7azsNTaPrABuENNpbR87vyZasMnlyyyD68kkTpP8J6DhHL3mrSgfDgRh4AFqeFIbe2HDGtMsSadD3h5xOWLNdGtWi9HTasjvZm/aSmM+S31wRrU+0GEV47KybpHzsIDk10TZDdWlmqddWtIxQtzVrU147/ADFD5kw4lrmVqCa8cj4kUr41iXCav7X2ftEsgMZTJ6MxZl9PszFxTofGGJ9jtMvaKkj15bo9eryyVb7QBio+ezAc6HfTDzu0r4w2bRMJrXHjv884Umpw0g4qKUG8UAB6odnyIhttNNSlagZA4gdAcV8DEIy2bMk+MOrYKCpwES6vHD76cmMQSSaZEkkjoTRh5wxN0lMc1JqeJxPmcffHvzYnd/WHpVir8fGZh2dIYRmOJJ98Sfm1MPOLEWcIPbPurv8Ax8oRLl1+/wDAe+LE5I8qy19/5fnEmbKoLu+lT4kUiUqBFveA5nd8c4RJlFmJOOP3fHujUZpciXQVPH7zhFPpybQIm/vHxwH4+cXtrdUWrd1M+Z3AfG+MhabQXYscya/pE8umvDPyagggjm6CCCCAsTYj8Z+UJ+Yn4/OL9LATuw6/6m9LoPdCzIljvMMOG7oMl6mpjpxc+bOfMDw6YZ9BCho1uHx1i/a0IO6ta8d/4t7hDLTmO8CnDADqR9whxw5KdtG0zw+OG6PPmg4fHOLXV9ccuJ6DcOceiR0w/lH+5onE5KgWQwCx/HxnF7L0eTuPOuZ+sfRHLOH/AJrLXvMKjcPwHo9c+kXicmfGjzw+OfDpEiXoZju/D+kWzWxRS4vSv/aB99YjzJrNmcBnwX/cYccTkZWwIuZqeA+MOphJl1yFOAHxgOcPBN1OdD/qc7hyh2XZy3OuZyr/ALVixOSCLKOvDn+giTZ9GFj8Y8/yH6xNKJLxY1PAe6vAcvPhDM+2swI7q7wPxO8nh8BMLoZZcsUG03u6V3/HjGcFjU4nd15chC1lHp+AP/cfjlKlWToB7gBz4cTvOEWJUWVZq5eHjmepyESXYS8BQvlyH5/HGCbawMJe/wBI8N55fHi1Isxbjy447+p+6AaVCxONef8AqP4RNlyAoLNgB/Sn4ecPapZa1OW6m/p+HnvENiU00iuCjdu/WnxgIIZAMxhhQDHp+u/qYmsglpiQKDE8B+fCC1WyXZ1qxx4Zk9B+OX3RkdKaXecccF3L+J4mJuxrPGvdLaU1pAGEtchx9o8/uivggjk7CCCCAIIIIDVveJNSSd4rl9Y5KOUJuilcKcfRH1Rmx5/1iSZAGBoBuGQ8u856wproOZLbqZ+G5B0js4Iwl8jU7vSP1j6AhyXZSaZcsNkdBm555QoWjcqjmM6c2Jw86w28xmxLVHE4L0AzYwDurRe82eeNSeRI+4ecefOwMEXEccKeWC+dYbEjr/3HoPQHxjC1s+G6nD0QeZzc9IBt7U5HeovLCvJRv6mECXyy3VwHNzvPL+kTUshzxrxyPTgg98esqIQDnuUCvu48z5QERZJPHHfvbp6q8/6Q9LsZzwoMuA6VzPtHCFm2ZhVBO+pqBzY5HpDBLNiSTXfx+ov4/dAPNq1w7xzoMfFic/HDrDUy2sRhsrxGZPI7zz3R6lk5YcK/6zvPIRJSxY13+VOQ9Ue+CICyT4+d382+OkmVY8sP6/i3uESJjqlBm25Vz8OA98NGe7YLQbsMhyr6R5DCKFMVTA4twG7qd3M58OMRpk1pn1dwGANN59kRKk6M4+PPrx6Zc4lXVTLGm+tAOp+OgzgIlm0cd+e/+n3DxMPNMAN1BebIncP9x+MBhES16elLgXveyn55e+vSKa1dp3OEsCWOWJ893gIm+WY1njur60uiENPcA7hmfADHx/rFVbu1xpdkrdHrGlfAZCM87kmpJJOZOMJjG+Wt544XMmljViSTvOMIggjDYggggCCCCAIIIIDZLZzUgYcQufix/CPVs2G6m8DAfaPeMewR1cCxZMq5bhu8F39SYc+b0BY7szvHT1fAR7BGgzKnKQaCqjM5DxzLQNaiRVKBRgXP3ADKPIIgTcY0xIByJoSfqjurC0sOYyG+hx+034AR5BFRISwimWAxpuHOm/qa9I8SYpJC1Y7/ANSaGnIeUEEAozCRsAfWOQ6AY/dDM5Coq7UHGn3KMB1xgghq58q99OWdK0DOTnhSvUnE/dyhl+1x9GUB1NfuAggjlvlrrxxDn9p57ekFHsj86xXTrS795i3U1ggiXdXMNQQQRFEEEEAQQQQBBBBAEEEEAQQQQH//2Q=="/>
          <p:cNvSpPr>
            <a:spLocks noChangeAspect="1" noChangeArrowheads="1"/>
          </p:cNvSpPr>
          <p:nvPr/>
        </p:nvSpPr>
        <p:spPr bwMode="auto">
          <a:xfrm>
            <a:off x="0" y="-1050925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6" descr="data:image/jpeg;base64,/9j/4AAQSkZJRgABAQAAAQABAAD/2wCEAAkGBhMSERUUExQWFRMVGBgaFxgYGRkZHhocFxcXFRcYGBoZHSYeGR0jGRUVHy8gJScqLC4sFx4xNTAqNSYrLSkBCQoKDgwOFA8PGCkcHBwsKSkpKSkpKSkpKSwpKSkpKSkpLCwpKSkpKSkpLCkpLCkpLCkpKSwsLCkpLCwpKSkpLP/AABEIAOcA2gMBIgACEQEDEQH/xAAcAAABBQEBAQAAAAAAAAAAAAAAAgMEBQYHAQj/xABMEAACAAMEBwQFCQUGBAcBAAABAgADEQQSITEFEyJBUWFxBjKBkUJSYqHwBxQjcoKxwdHhU3ODkvEVM0NjstIkNKLCFlR0hJOU4kT/xAAXAQEBAQEAAAAAAAAAAAAAAAAAAQID/8QAIBEBAQEAAgICAwEAAAAAAAAAABEBEiECUTGBQWFxIv/aAAwDAQACEQMRAD8A4dBBBAEEEEAQQQQBBFzorsbbLTTVWeYwORIur/M9B740Vn+Ru3sQGMlG9Uveb+VAa+EWDCQR1Cx/IyorrrUMMxLUZ8CXYUPIgRbWb5ILGDRjNccb4G6vdCjyvCE1K4zBHb0+TKxIf+XZxx1jEHwvA+FKYZwt9B6NTZazy5TD15fhnMvAiu/LcCTF46Vw2CO/js1ZGFZcmyk85SUw6Cq++lcsYWthWQv/ACcsrv1SI1MfVu3qYHKu/KHFOT59gj6Bk6Rss00DBG3qVUe4jDI5EDPcKwq02F1N6XLkzlpjsqjZ14UPupXKHE5PnyCO6DTchW1c1GkuRk1elV5fV40xOTzWEPjLeU67g6Kf+obs93Ekne4nJwWCO4z7XqsJ9loB6aKGXqCBhkc6HPKkeypdmmjYZftKrfeKnrnzxFXE5OGwR2W0aFC7RssiZTeiqD5EcjgK5HvRDUWKZs3EltwMtQfEFfwrjxwhxK5NBHWZ3ZaURVJUh+V0KTnkRhu9xxFCYrZuhbLLP0tnMuuFSCVrwriPLjhWEK5xBHTR2XskwVlrLPLH3UOeB4+4mItq7GyVFTJYjjLZjTfWnTr4Q4nJzyCNxJ7MWRjS81eBJB+M/wAK0rEkdhZHrHzJ+6HE5OfQQQRloRJ0fo6ZPcS5SF3OQHvJ3AczhCtFaMe0TklSxV3NBwG8k8AACSeAjvXZbs5JsUoJLGLAaxjgzkZ1N0gAVwQ5YZ1rFzE3Yx2gPkYBobXOx9SUQab6FicTyUeMbzQ3ZKx2bGVIlq4NA5F5seJcsQeQuxPecQMScshQVG+oFAccKnAYVIiJbNJIgrNlMEpSpSoCmmBO4cjQYmN5jG6tGJORFd+8HGmzjhwxvREtDz17qy3AyFSpIrgMQQOOePsxVamyzhelzWQ51SYRu3hqjLllhlECdZLXLP0NpSaPVmgqcMheFQTu3bjhQUsSptp7T6rG0WeZLGRYqGXpeWooa8eWOcIlTrFPH0b3CfUcrTlTFaV3UpyOFaub2qtMkf8AESHUb2ADLlvK1FKcab+V2BN0ho+ebzSwrH05ZKHxu5+I/WxF/Nslsl4yLQs4erMAVvBhUE9aeNBEeZ2yaXs2uztK5kXkPRu6fPrmTFOlnYY2a1hxuSbgel8Ye7dnkY8mdqLVIwnSjdPIOpoKnFajLHHdjlAq0+Y2KdtSZhkMcQ0pqD+Q4Uzyu78tq4LO0hIxF21SxvTB6D2Dju3Vy9mgzx0pYJxqVaQ/rSjdFeJXu88v1818+XtSJ6TgMgDcf+UmhOAwBrgKYrgF/N7QWS1bFol0ddzAq69D3huw6Z0F5j+zp0vasdo1i/sppFfB+6c9/HMgmtLaO16OAlskBhuJFGHNWFPceXC7FeZL71ltFD+zmmh+y4GJ6jHjXAxWgm9qh/dWyRdPqzFqDxoTUHfiK+O1fYXRkom9ZJ5kt6jEsnga3ly4mlBwBimftdNQau0S1modxo4PQiow93hEY2myTMZUxrO3qnaTwqar506UvGDVf21apH9/LqvrptL7u7lvG7lQsN81nbS/RufSl7OPMDA4nrzrQtQytOWiSaAiYu4obwI6YMN2FAcOhDT6ds801ZTLfeyYeYpQ+X5QVog1plYqwnJywb+XwGVchwENTtNSZwuTkBI3MCGHQ5j4z9PPfP5i4y5gcbsbreRwr0OO7k3M7Sq4pOlg8yKEdDu+OVFF38yK42ad9iYfubw38OAh0dopkvZtEsgHDEAqePI7/f7V7M/OlzlTfsv/ALh8ffC17QzZYo4quWOI6cPjpAaF7LZpu1LJkvxTI9VOG7lljhUICfa5GOE9PWStfFe9mffWtSCM5/aEh8VrKb2cvLL7vdUrXSM6XiCHHFfvIO7H345kGC/fTFntAAmoCw47LDiAQKjdhTwyVkjRNm/aTv5/0P3xRzdPypuE5AT62TDxz+PEIu2f9rM/6YDIQQQRh0dC+SXRwMx5hWpJEtcyfXag3k7A8d1ax1SyzwxZqigJxvhgAuFQ3dC4VqBdxwU1VH5Z8l9tVaArX6Q13EhkGyOFQjY846H2ftO1MRmUMjPUpuMssXZBlgizCvBhLPoxvPhjflZSHqL2ArteiOQPdRa5CpA3A0JAiG9qnkF5YUqK0QHaala0oLtc6CuMe6DtWzdIKsl4FQaEGWGLAEd0kJMSoxFVOYBhGiJgR5khztSnYYVFRrANmuOKsCOag44118M/LMTJlhmbVDKY43pTFPVzXFdw3b+cVtvniUKrbVYcJilThTAFcDv3DEjmReac7G2fWsztMQzSSpQrdDlijC6VwvOGIxyYY5xmdJ/JrOlVmSiLTLzBQbZGYNw1rUFWwJwccYtIhJ29nJUKSwHAGh6VpEG3dpDPqWs8ssfSAunhWq/G7KgEMyyTjhyypCg1MF8/yjN1ekZ3mg1rd5VJhyVb7SO7MYdCfCHNUBi36mPdpsALo5Z+cQV1pdydpqnkBDCl9xMWjS1XmeAhtpRPIcokaQHmvkWJ5VhkV5xYmWo5nlCTIJ5CJFqHVh6R84QSecTRJUc+kL+bk5CkIdIAdhvIj1ppOZJiYbFTMwCQNwrCKhBjzj0zW3k0ib80Y/pCTZAMzCIg1MLW0OMiYlajgPOPPmjGAivNJzpBLtDLkSIkGygZmPNQNwMCENbmal6jUyqPjDlCdePV95/OHfmx4Qr5i0OyYgQQQRFXXZjSmpm9cR1H6E+6OkydKXJqTQAEYCpHpMspUmV4VLE/a5GORWZcekajROlrw1cxqbQYNwIrjTozGm/CN5rHljoul7SZNo1iGqT78xSThed5kphXgCrNTn5TNLVnKtrs+MxBVkHpIJjuuG8oHkseImUzAjL6M0sJkp7NOwqKITjcdW2ca92t5eYnTCTQQ5YtLTbHNuvXEA1GN5WxV0rnUm8PbEtaC4aaZaSwaalTpVyYLyFfEhVQgg+vcknEelaREF7VP0fMCOweWxbVvuvK1AG4EPJlGmVyUKZ4NaVsSuDarJkTemy0xultu/LGZAdSbozuyjk9IVovTkubLMieAZTimJwGAVceC6uXtDdZ5zelAXs65aU2aEkBUvgOMHXVB1bA01tkr+8mjeYyM/RllLXJ0k2dyt4GWcLpN8FQaq1ELjLEy0yMyJVrscyxMCC72Z+6/pLfDVR6ZTBemgHJnApS4QLZp0m1pSdgwvMGSlVN4zTqz1W0UGRuWfiIDJ235OZqVaUdfjSgoGreZTQE0YXlOIONVNNoRSTtCTwKtLdEIBrdOIJIBrSmYI8DG6s1tnWGZqZ5AXaCTB3aLRb6ngurkvTcLOmd+p0k2as5QysZdA2W5SNY8s04AThUYhrEGHAxXFxZgO6K/d5w29iJ7xoOAjqNrkSZkxpNqlqk28V1ijV1NbhcEejfCvvADTx/himW0/8AJtaQNZZJ7TFpW5MIVwLt+l4UViAswHu4ynwwguMp81p3RWG3shOZpyEK0j2W0lIJ1kmeKUqVq4F4FhUoSMQD/KeBijNsmeu3mYzVi3EqmQrDm1xp0iiNpf1m8zB87f1j5xKsXYVRzg1nAU6xSG1P6x84PnT+sYUi6K1zP4QbI5xTC2Px+6PRbX9b7otIubx3ADrHhk17xipGkH4x6NIty8v1hSLW4g59MYKcF84rV0qw3D3w4NMHh7/0hUieJDHf5QfM14+8RA/tUeqfP9IV/aqep90KRWQQQRlpLssrCu+H1rEexHOLBTWLjOpNl0gMQ+dAA2eQoAw3rTZPKnAhryRphZyhJtSVqFau0pbFgGJoQ2ZqaXtqoEx2XN6r4/KAXlrTx/URpGssOl3s0zYaoIqCDdDCuYr3CCtMRsMi1A1QBs7ZZUn359norgX5kmlAcKuZa8KIW1fBZiDuPXEWfSbLS8A4BrjjTAA9agAHEHAYgqrLOsWkyHBlE8tqjKaggVpiagFWAzC4YlGVI2Gge1QVTLm0aUykG9tADvVb1gLpY8aTyO+sL0row2b6aSxNnJBB7zSqnZDetdeWBXebOi+kC1DMtazwCoCzgR3dkMQRs3cbrVClTjioQ3iJRaToTtC0nZIvS2WhQ0AKkAChNQBRFAOIGrlE1EuYTRpLBpeTPl6m0DYwoa4pdUpVTxREIB3/ADTfrMYry59gmKrbcsnYf0WKsV1b8GvKyHisycwJBis0hYVAWdZSTLOLKBtSmGIIU43TqgwHomQZZwVibLQXaNGTUWgBpL4Ed6gKgUG80VVunMmTJP8AixUXaTJVsliUxqTdEtzmCVWWrfarZCw3ifNB3xXWHTEyyTRLn7Qorqcw61E0EE+tWYpGd61Pwit0nYWsjqbxeS9brrid4dKj0qTGKnC9rZJFKUFxJtku2SjKnGjgMyzFzVgzTCyccRaaDIgyRvEBeNIE0ApMKuAFExcSaF1QkbzrLPImrwM/gxBoJ9nstrLJbLOgmLUkgXWAFJ1EcUa7cFqu7iokRFs1snWKcZUyl5DVSO64RkZStcSC0izr/NFvpGwraZQMqmtl3QPbRVnpcNPWSyyyD7Y3EwGD7SfJBMlEtZnDotbyuaMpV5qNQgUZQZEw1wIHHOMnpXsbbLPUzZDgKWBZaOoukA1ZCQO8uPtDiI7boTTRmymLd8BjzvLLtM1s8jfmmH9JzTJtAb/BdwrUwu/SNIr9pLKhH7uM8Ws8nzjBHcu0vyfyLal9EEq0sFIZAAGZguy6jA3p05lvZhbOxxpSOYaQ+T+2ylviXrU2tqUQ/dmaqtBtULUoaYggxmNVnII9IjyIoggggCCCCAIIIIAggggFI5Bwi0kz6cIqYfkWkig3QTV9LnV3D48cfGFfGQw6VwHuiLIn03RLW0cl9/5x0YNtI+Du8Tl40hl7KfPj+Fc/CJotBwwUUywy6cINYeXPAe/j0OPKCIBv1zNcuOGVGG8dYljSpZbsyuZIYYkMaVahzvUF4byAcGqWWyV6DdhQeGQ8aQ29nJ/L/wDP6QhVlo/S7SqOr1pmVJFMRnvAJVCGpgyqaBgVeXPmCYdZLorMReUUQVJADpul1a7UZK9KGhlVzhs5zG7h+mXjCZTulbuXDMYihG8UIJBGWJERW60R2juqZM5Q0onaVtm6RUHmlNpeKqQR/wAvWGrbIazzL0tiZNQZcwjEY1AcDuurSgCvGzBRmYyv9phyCxKtgCe9eAwFa5sABie8AAxqLxuLDpvV1Rrro4yJN1wKDvHFahVBY7SMktjQq960jaSLSluk6tm1c2XdaWx9G6LhrxAQID/6RzwiDoXSDWeeFmC6UcK6k4i6ygr4S5Rx9vnGYl2kynqhqtAVJFKit0BwO7iCjDd9IubRoLXaVtKtPUkTlUawH01VQGcj1wlwniVm+pFRe6Rkatpc9e7N1Yce2bNKLH7QmNX6hO+LEJ86s5Qd5gl3lMZbPLlE8r8y0sehim0XbhPkPKalVEyYlMaFZMwgfyyFHRoX2a0kwqFO0Bs/XEq0JL/65iHygLPQ1r1koXq5EMFzoQ95V9qhtaD2rQnKHrdaWWdLr6d5aq2JZb6Pql9FV1jJLO8ygeBLAdZdpnIhKIr0RsKBQQusHG7Nlaz+GYf0pIBRMLlJi0WhJJQXNXhiJciW9wkZzGbfnPy0z/a/sFKtqF5aqlp9FkFFmG7eCFQMit27lclhXmNtgRxKfIZGKsCGGYMfS6reNKVJwpQPWpv0u1Ack1ehIQmsxzqxKU1dv0bItYeXORZigkAllmGrGpZZihaNeamzQbMtRUKEmZi188QRqu3PYhrC9VN+QxorEi8pzuTBQENTeVWtDgKEDKxloQQQQBBBBAEEEEAQQQQD8m2MvMc4tbLbAwwGPCuUUcehqRakaVZw9X3wsTfZHvy/L3RRStKOOB6xZWbSSNuo3D8uMarO4nLaD6q4ZZ4dMcPdChPwpdXjkceorj1I8YaE1eB93x+MKDrwPmPivXGNVmFlyeHLCvlnTwhplrj7zQ+RP4GHNaPVPn99Rj4wsTx6vU3jXxNKjpWkVEF7Mep54nyOI8ojGUQOWfKo34ZGLYzB6opw/SlB1I8YbmCu77yffl4CJFqFZdIuntDHA8CLrA0zBUAHLIZFVIn6P01q3F2pXCleVdh/AstaYq75EkCLNkV+K/fX3RGeSR1HX4EZX5a/Rlv1bAgnV3qVwrdIBoeBKXl6hxiQY0CaQC2lHXAMZLtwDBhrAP4izPMRzSz25lqDipzpuoagjmDj4sPSMaHROlg6EN3kBI393bw5U1p6sI1mpuOhT5zFpL0BXVSpY9pxLSbNvE7mM8g9OcWswm4LuIJlhmOd2hmypa0I2mH/ABEw53pqjHCmUs1vLSpQJ2EJr/ECUPKgk57iRGnZSTLJOF1iF3YttzDgcXmB6YHYWWACTQzVw+oFNq7Q7O0CwJNGuatNqcTg2qWgODOQNWi+SJdWLVZi2NSoBpQLiqKQAFFKBSAMCGBrEhZUxWoBdJBDChaYQcbpxOrGJOrW8xrV2ZiY9QCt2qXvVMyWDhvpdmNhx1asOMRdU3a3Ri2uyPZw63mpc2la6VYNW6rOAMCDdZaAnZ3Rw7tF2Xn2Jws5RRq3HXFWpnQ+WBocRH0OUd2q7EAZKZ0x143qzKY7qUEQO1Og5drskySaE0LKQ1+6yglW2FNOBqQKEw3DNfOEEEEYbEEEEAQQQQBBBBAEEEEAQQQQEiTb3XI4cDjE+z6aFdtacx+UVEEWpGpScpFQcOWP3Ze6FK68fd8e6MxKnspqpIiwkab9da8xgYtZ4rsFeJ8vin384UCnteQ/PPzMNWG1ypuCmjcDn4RLNmHrD4+OXSN4xpuqcGx+McanxJ6Qw4B3YeHuwujwES9QPWXz+PjdBq03t5A/H48xlFRVTpGOX4n3190MIxRgy4EePPHdFw6pxJ8B+OA8iecIl6Mac9yUrO3ADLmSa0HM0ETcazVz2Z01sFN94U4jHZHnTHrxjo2i7MzAuCQDTarS6AoVVUki6QigVrXA0xNRmeyfyVvLdZtomKDulSyW4HbZVO8DAAZZx0CbKdQKAXRxWcoA4Aq6D3CJVhmTJphdlleFDMrhwN1SK8UJwzhdomquLMiDnelDw2KCH3uOKCl72Z0wt4Ksxj7jCF+iWhd1J3Oziv8A9hkB8Ii6hPp5FGwS9P2TpOp1VJyOIrrUk+1qyzL8qWaipLBmqMCiz77SyPWU9K5jQTZoQC8boORJ1YPQgJLP/wAsMTrWqmmTNiB3S31RVdZ9mc/Qxpl8+dtex76PnBCb0txVGpQ4Zqw3MMPAg76DOx1L5YdIS3lSFUgsHYim4XaNhdWm1SoKqQRjewaOWxz3I6ZtEEEERRBHRrT8is9K1nyyBgSiTWofVZQusDcgpMQF+S12BKWuyvStbpmECmd6iEy/thab6QgxEEbmZ8kVqADCdZWU91hNN1vquVuMeQYmGZvyR6RBK6tCwFbomLWnG6xDU5kUgMZBGpX5MdJH/wDnNOOslUzpQNfoTXdWsSE+SbSFCWlqgAqbzg0HE3L1BzgMdBG2kfJPaXFRPshHszS9DwIloxB8IkSfkhnMafOrMG9W817rcKhyPsxYlYGCOjy/kba9da2SA24UYE/VWZcZvAQ83yK0YKbbLBOQaWUJ5KJjqWPSsIXHMoI6zI+RKUjgT7WQDkBLEonkNc+J5AGL6z/I9o6Wbra52NKCaxUmvCWlxyOlYQrhIMW1h0+y0DjWD3/r4iO3WfsDZZbXUslnciuDXr4p7DiafO7FrZdHMldVLkBR6q1C8LxlGWF8YuYmxyrQ2imtX91KmYCpvKVA+02z7/KNLY/k1mNS+6LyUq7e5gPfGtm2i1Kb2rVkOTo8pl85yqT0VjyMJnWq1D/BLA+jW6T9VJxmym8CI32xMV1k7AWWWQHlzZr82l0/lWcp8MY0UuxrJQLLSTLUHBbjpjzuzhjzoYo27TTVN0yZqkeg0ubKPWsq/JbrcAhhu3CyxUqUG8sNWPGdZaJ/OkSatxomM6u2qqPW1pHks+UwPmYYtFknKbymSAcjMlCUfCbKMo+QMUidvJQF5cBvbcf49lu0H7yXDkrtzJALKacTkD/Hs1MP3suLNLiytFktRUXpwUH0ZhM1D0+dJU/ZJiH/AGLbFa6s9Jd7cgmy71f8hywfwUjlCJfbWSBeVrtc6kJX+NJBlP0myxCh2tkgUDUDZrRJZP2dqyzvJGMXtOkP/wAKWsMwW0ovrBEdD9uWhpTmyKOUeSOxGz9JaGdWbuoFRGPDZLK7ck2t1AMIlv2olEAXgQMQLrEL1ks1+V9eQ9OW6Idq7VJib2YoTUOSPrEAWhMDWXNF8UNGwNL2nTm/yp9nUs1oR5bMUmg4MxYqyEBhViTTEYE1BqDTKMTGl7d9oRap4umqSxdBqSCd9CcSMABXGgAxoIzUcd+XXPgQQQRFdvsHbwbF6lxxdRlaitTNJTzK6siuNmnVTKl0XS1nNt1ltBJmpLLKaX2BllSDgrtjNsjg0AvX5W4XCaRS2ns1ZrQC1nYS5s0VaW1ZsqeoxvAYPMpXNfpkrk9Q0UU/Rlps91iswoARKnSyJrKowKq42bTKGRlvddcqAVDb/rH8bW19m5MwNqpk6RPAqzKSWpxnywWM5D+1UzK41KiK8aHt0tFRXSYpxlmVdZGpjeFnbYP1rMxK70JjOWDtCRcGyMdgK5WWx3mzTTQ2abxlNQbsBRDe2XtJUOSwK1+mvJk2X/FyPRNafTpQ1pXGiRqIJ3a21WYgWoGWWwSa5dpb09FbSv0qH2Jl8cQgidZe3VCEmC65xUEy0ve1Lahs04V9IBDwZjEqXp0sLji9fGCsysXUfs5jgpaVHqTgWGV4HZiONG2B5bhpKLLqb4UOssNkdbKxayv7d1wOK5QmpcWNn7Uy5jFWBLjBlKMWHJ5LNrgKepMcb7lIcS3WWZLIKyTK31CmXXKt9ZdJR5zJIx9OMxP7B1KpIn3k/wAOTaK3lGf/AA0+WSWUYbKXs9pIiTdC6QlkzArTrpprJbqJyHDBnGE3PuzVVzkAsTpe2tl6Fso2VvoH9DWbL8AqzHeRO40ExT7MJn9mENRZ5s2TMAN5FBYEe3ZnAcL+7Vl6xh07STJbMjKVb0wsu61M/p7E+DDeWlmm8lonyO16FBUrqwc6tMkg9f76yt4dABjF+0+mgTs7NCEpPQKMGeVeRRymStuWvRhJ5mIVosVvkgDV62U3dazsoVv/AG8w6qZ0lGvtQuV2nUsrFiGOCF5lGPKRa0NHHsP9o7on2fTYvMATebF1uqk0ji8ojU2pfaABPoxZqXFO3aWei3ZkuZdXMCWxu09ayzsU/hMAOJiTZe3iuA16+F9Jb04L1BItMjqGujnF/Z9NC7W8pRcLwDlEpmHSuvsh+qSg3jdDFs0XZJzK82RK1jdxyVQudxlWqWAkw8FcI/tRO/SmLN20lsL98fvLxZfG0SgJqD96rCLCT2il07wUNxKoGJ4TZYMiYeAmyweJiqndg7HMc3dfLnjEmWxWco4tLarzB7atNrwiof5PXAZ5NsW7Whe7cHNZpSqA8dbLlk7zDpe23l6RWoStG3SzclsfqS5hazzd2MtkMOrbLxIFWYDaUBi6j2pExhPUc5UxhhlHOz2L0jLoimU6vkFYBX5iTMFx/wCE1I8axaTUXWkF1l5bYmKnQltbJPQtTgITDtu/m1nNZmqkkDN1QOF5OyIJ0k/vUcDjEK09nbCxExrPKUt3XBEsN9SfLOqc8A2raMnM0vb0YGZZ7RfA2ZgVy9PZnSxeYcpikcTDJ7YTlLEy5iM3eIl3Q/71Kamb1FDyhP2lauZ2MsJempZZudFaakynG5rA0we0jzK8IaTsdo4C8E2QaMwmzbuPozaEXDymS0FfSjGN24BW7QXAa3KMZYPFVO3IP1TT7ofldsi1HvOTkr12xuuiblNX2Xx6RZntK147J2BKjUg1F66S7Yesi322falGZvwpGH+VNbKlnlJIRFdnBqtNpApBq2JcVuYls1pdQjGJb+2ygFVNcSbqghb3rAf4Tc1wPDdGN0vbHnMZjmrV+P674z5TGvGq6CCCOboIIIIDpVm0lXDZbWGtAbsueR6Us4ai0iuK4VJ50mXmju0zJVr9VJAZnBAvDAJakXalzBSgnpQ4b+4qrX2Nss+/qHaW7Crym+lBGNHuqb05M6TpRLitLgxjOW/RVqsxVmBdGFJc9KTldcijkCk9KClGAmKBipApHW+3KemsnWSyWpm1sopMIF8ywL9NzOigpape8TFBYUrR6EiutPYOZVGstoWYafQm9degHdkThVZq0/wmxpXZQGM5ZtLd1QMKkoivkd7WSaa8qymx3UY0C2tl7SEBjeUqxo7Ffo3NcrTKxMqZX/EG8V2jiEzS7iPaZNqsy/SybiMcQVOodhvIlk/N5g9aWaD2BWr9j7S1ZTWZfUbJBXXoB6jDYtcoY4DGlaBe9GjsXbNq3WvlqDZJVptNxRzVLXL4K9WG4k5SJ76PtSkzpcqlf71QyLX/ADCKzLO9d76xdwIh3h1qms2nEKVBl6tiKmhNndt19O9ZZld4FK5A96Laz6bYMKF74GClwJwX/JnYpaJfsPUfWOER5/yfSXf6GfNlTmBoGuOzjgDULaUyrtO3sjKKWf2PtstWCCVNlqdoKxuA8WR7s2yPTflwoIt9px9NZ/bKTF2wkxFOJ1V4IRnrrMdqSR68ojiaZQzadEWCbdZpSSmbBZkuaUV67ktCCmPqTkqeO+MXa7TaJF1p0ucm5HbZcUyEufTVz14K1DwFcY8k9osWIahPfKpgePzizn3sviTlD/OnbTt8nUglkkz5suY2LSmSWSwFcTJwlzgPWl3z4xAf5P7SEbVT5MyWhxQ6wKp5q1XszcyyeUVg7RUQCq6uuCkl5JO4y378huW7cBEpe18wMpLMXXuFmuzVH+VaFwmL7LVHEmEKROsekZDAmTNYgbLowZ7o3pNQHWJymLT74Yl9rHlkhgULd9dXQNx1tnbZb60s8yd0Xlm7eHEHOtWuoMTxnWY7LH/Ml3WixTtrImL9IEp7RMyU27Cb/eSjymB1EOzpnpXbBSgBKmWDsqzMyKf8qaPpLO3I+A3xPTtab4a++spg14JPA4CYNi0rybziVMsmjZzVMpEmHcCslzX1HU6icOX0ZiJN7HWCYCsp5iMMSiGrDm1lnYn60qY0L7wn7SJXaygahFD37ibJP+fZGwB9uXQxIHbelGqKDKrsyfw54Ous/wBViVEZ/wD8EoRVLYXVd6oZhT6yXknyxx2WEVs/s5NU31tMl03zJZLEfvFAvj7SeMOvR9tse3Kg0IOO43FfwIGotH2lDcxnEeb2+THiN4Bw+vKZtZL+tKmU5GOc6SkGUSNfJdDvStPGW4BB8opZluY4A1AyJ/CuI84m7mLmbrps/wCUCWDeC7W8hjX7M5bswfVmhxxMZvTHygzGVkk7F8EMy0QkEEEOJdEmH2ioP3RkTVszD0qTmeEZvpcwxKlQ9aZOw3Kn3iJdns2PnHuklpLfndHvx/0wnS3tQQQQRhsQQQQGtsunmSlCKA1ABKqG9aUxxkP7J2T0wjR2Dt66lrxxb+8qlQ9P/MycmP8AmpjvrujEDSSHvID43T4MooejL5w08xc0Y0GQbAj6rLgPAqOUbrnHSWtlgtH95JU381L3Secm0ZTCPUnAkcVyistfZMli9knmaAKMrAraJYPozUx1yU5NUDcIw62oiuNK55UP1h3W64HnEmXph1ptd3LE7P1WBvp0BIi3Cavp2hrSkovqg8gHEyzrJQO87BL2ZvduwGERpGm2DAhmv7mBGsplSo2LQu7c3CkM2btjOV74dhM9cG6/Qsoo45OsLndplmEs8tCxzYKq3vroQZbdcD0hf2fSxs/aZlUrVbldpaEyq8Wl96Q3tKKcOMW0rt9MF0sxJGCMXo6jhKtI7w9iZXmd0ZOdpOzOMZVxhk8tmQj7LkgdFaK4sgrRzQ54Ba9QdhvOLUjqFm+UMGqsCGbvFFVGav7azsNTaPrABuENNpbR87vyZasMnlyyyD68kkTpP8J6DhHL3mrSgfDgRh4AFqeFIbe2HDGtMsSadD3h5xOWLNdGtWi9HTasjvZm/aSmM+S31wRrU+0GEV47KybpHzsIDk10TZDdWlmqddWtIxQtzVrU147/ADFD5kw4lrmVqCa8cj4kUr41iXCav7X2ftEsgMZTJ6MxZl9PszFxTofGGJ9jtMvaKkj15bo9eryyVb7QBio+ezAc6HfTDzu0r4w2bRMJrXHjv884Umpw0g4qKUG8UAB6odnyIhttNNSlagZA4gdAcV8DEIy2bMk+MOrYKCpwES6vHD76cmMQSSaZEkkjoTRh5wxN0lMc1JqeJxPmcffHvzYnd/WHpVir8fGZh2dIYRmOJJ98Sfm1MPOLEWcIPbPurv8Ax8oRLl1+/wDAe+LE5I8qy19/5fnEmbKoLu+lT4kUiUqBFveA5nd8c4RJlFmJOOP3fHujUZpciXQVPH7zhFPpybQIm/vHxwH4+cXtrdUWrd1M+Z3AfG+MhabQXYscya/pE8umvDPyagggjm6CCCCAsTYj8Z+UJ+Yn4/OL9LATuw6/6m9LoPdCzIljvMMOG7oMl6mpjpxc+bOfMDw6YZ9BCho1uHx1i/a0IO6ta8d/4t7hDLTmO8CnDADqR9whxw5KdtG0zw+OG6PPmg4fHOLXV9ccuJ6DcOceiR0w/lH+5onE5KgWQwCx/HxnF7L0eTuPOuZ+sfRHLOH/AJrLXvMKjcPwHo9c+kXicmfGjzw+OfDpEiXoZju/D+kWzWxRS4vSv/aB99YjzJrNmcBnwX/cYccTkZWwIuZqeA+MOphJl1yFOAHxgOcPBN1OdD/qc7hyh2XZy3OuZyr/ALVixOSCLKOvDn+giTZ9GFj8Y8/yH6xNKJLxY1PAe6vAcvPhDM+2swI7q7wPxO8nh8BMLoZZcsUG03u6V3/HjGcFjU4nd15chC1lHp+AP/cfjlKlWToB7gBz4cTvOEWJUWVZq5eHjmepyESXYS8BQvlyH5/HGCbawMJe/wBI8N55fHi1Isxbjy447+p+6AaVCxONef8AqP4RNlyAoLNgB/Sn4ecPapZa1OW6m/p+HnvENiU00iuCjdu/WnxgIIZAMxhhQDHp+u/qYmsglpiQKDE8B+fCC1WyXZ1qxx4Zk9B+OX3RkdKaXecccF3L+J4mJuxrPGvdLaU1pAGEtchx9o8/uivggjk7CCCCAIIIIDVveJNSSd4rl9Y5KOUJuilcKcfRH1Rmx5/1iSZAGBoBuGQ8u856wproOZLbqZ+G5B0js4Iwl8jU7vSP1j6AhyXZSaZcsNkdBm555QoWjcqjmM6c2Jw86w28xmxLVHE4L0AzYwDurRe82eeNSeRI+4ecefOwMEXEccKeWC+dYbEjr/3HoPQHxjC1s+G6nD0QeZzc9IBt7U5HeovLCvJRv6mECXyy3VwHNzvPL+kTUshzxrxyPTgg98esqIQDnuUCvu48z5QERZJPHHfvbp6q8/6Q9LsZzwoMuA6VzPtHCFm2ZhVBO+pqBzY5HpDBLNiSTXfx+ov4/dAPNq1w7xzoMfFic/HDrDUy2sRhsrxGZPI7zz3R6lk5YcK/6zvPIRJSxY13+VOQ9Ue+CICyT4+d382+OkmVY8sP6/i3uESJjqlBm25Vz8OA98NGe7YLQbsMhyr6R5DCKFMVTA4twG7qd3M58OMRpk1pn1dwGANN59kRKk6M4+PPrx6Zc4lXVTLGm+tAOp+OgzgIlm0cd+e/+n3DxMPNMAN1BebIncP9x+MBhES16elLgXveyn55e+vSKa1dp3OEsCWOWJ893gIm+WY1njur60uiENPcA7hmfADHx/rFVbu1xpdkrdHrGlfAZCM87kmpJJOZOMJjG+Wt544XMmljViSTvOMIggjDYggggCCCCAIIIIDZLZzUgYcQufix/CPVs2G6m8DAfaPeMewR1cCxZMq5bhu8F39SYc+b0BY7szvHT1fAR7BGgzKnKQaCqjM5DxzLQNaiRVKBRgXP3ADKPIIgTcY0xIByJoSfqjurC0sOYyG+hx+034AR5BFRISwimWAxpuHOm/qa9I8SYpJC1Y7/ANSaGnIeUEEAozCRsAfWOQ6AY/dDM5Coq7UHGn3KMB1xgghq58q99OWdK0DOTnhSvUnE/dyhl+1x9GUB1NfuAggjlvlrrxxDn9p57ekFHsj86xXTrS795i3U1ggiXdXMNQQQRFEEEEAQQQQBBBBAEEEEAQQQQH//2Q=="/>
          <p:cNvSpPr>
            <a:spLocks noChangeAspect="1" noChangeArrowheads="1"/>
          </p:cNvSpPr>
          <p:nvPr/>
        </p:nvSpPr>
        <p:spPr bwMode="auto">
          <a:xfrm>
            <a:off x="152400" y="-898525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879" y="1301750"/>
            <a:ext cx="3117282" cy="191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557" y="1301750"/>
            <a:ext cx="3244456" cy="191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9" descr="data:image/jpeg;base64,/9j/4AAQSkZJRgABAQAAAQABAAD/2wCEAAkGBwgHBgkIBwgKCgkLDRYPDQwMDRsUFRAWIB0iIiAdHx8kKDQsJCYxJx8fLT0tMTU3Ojo6Iys/RD84QzQ5OjcBCgoKDQwNGg8PGjclHyU3Nzc3Nzc3Nzc3Nzc3Nzc3Nzc3Nzc3Nzc3Nzc3Nzc3Nzc3Nzc3Nzc3Nzc3Nzc3Nzc3N//AABEIAI8AtQMBIgACEQEDEQH/xAAbAAABBQEBAAAAAAAAAAAAAAACAAEDBAUGB//EADgQAAIBAgQDBgQFAwQDAAAAAAECEQADBBIhMQVBUQYTImFxgTKRofAUscHR4SNCUiRigvEHM3L/xAAXAQEBAQEAAAAAAAAAAAAAAAAAAQID/8QAGxEBAQEBAQEBAQAAAAAAAAAAAAERAjEhQRL/2gAMAwEAAhEDEQA/AOwVamVaFRUqiuTQkWpEHQTVPiXEMPwvBticU0KBovNj0rzrjnaPivELhXv2w+Fba1YciR1J3PvVHpt7GYPDSMRibFtv8WuAH5UA4rw3ljsJ6d8ulePhEzjOiXXIynMYmZ189qNzbVoUZUEw2i+nKrg9kt4zC3ATbxNlgN8twaVOCIBkQdjXioVCzC8+8BWUAa79Nd6mtcSxWBuKMNj7iMTICOYn0Mj2ipg9mA50+WvP+Ddub9q4LXEwMTaOnfW0yshnpzrvcDi8PjsOt/CXVu2m2ZTNQSRSAo8s7U4WgCKcCpMtLLVgDLRZaLLTgVQwWniiiny1QGWlFSZaWWiIstMRUhFLLQQxTVNlpUGIg1qSQqljsOtJRVXibMuEcLuQRpWFcJ2r4j+Ox7ByPw9n4FiQT961yvEsciOUt58m/hMSeZPn0FTcZd1IWPExgNP6fexrAUnG4lcMoI3knYRzG/U1uFalrGXLgRrFotmBBMgBSOuvrVlVcle9up30xmtSflvSw1tgVwuFQW7QM3BpBI6/fOrSC1aQWw2Qa+Lcj1oIhb7wuxYCRlIZjIH7nyo/wtnLndSIIACcvrpUi2lQ5VAuGP7difU1NZRshy2goPR9TQQsoHdopzhN5Ygkfevqa0eEcZxnBcScTgjmU5Rew1z4bijr/u8/zqjdRwY0l9iBy6TO+1NlceCSqlQDMeJeo13BO3r7B67wHj2C45gxisFc0HhuW2+K2f8AFhWsINeC4PieK7P8VXG4csbb+G+nK4vPTqNTNetcP4wLgQvsyAhgeVP5TcdFFKKCxdW4oIMzU2WmKGKUUYFOBQMFoopwKeiBihNSEU0UARSijimIoIyKVFFKgxgIrL7R3RawLDmdNK1lFct20xXd2oB55RHWsK8y4nezYkKGPxZVk+XzqqifhLV25bWZIIbNyAgx7n5xU+IJ/HMwhkRcoAG3nP3saLFW8uDt5mAfQbTvJPp/FbKt8NtjDWED5pYG5my6zvr7VPaRoDMAoiYfbWnFsGyCUaY+EbldDPl/3UjMVtg22V3ZZXWZI2HuTr5GgPEXLC2EZ8wEkOTMkzv5fpVbD4oO5SWYADxJqqamdR03qZEuXwtp4DElyBOu59hNWbaqLAyAM+fWTz1+f7zQVrdllJF7QZSVOaI5zrRWWzPbnXM4EgRqfsfOpWRnI7oBY0Yj3n13prThQIAUzIJ6fc0GfxayGsKwygZtcjSIjf67Vtdh+MpiLJ4ZfdResrNqDJdB+o/WqGNslcPctFCvhMyNyNdulc5hsS3DeKYbiFuB3F3vD0y7MPlNb5rPU+PcuGYw2nCP0610tlxcUEdK463qA4IIOojpW/wm+SgUmnUZ5rXC04FEu1EBWHQMUooopRRAxSiiilFAFMRRxTEVQFKnpVBjqK4ntuPCS28mK7lQJ2riu3KMGQKAfFJBHKNawrzcWmxD3TlcKrAKzCBl10PvNNjgyCwi3ICuPDOh8j6VLYUvjO6ykK92RpOqj+Kr3LwvcRyEO3cvHx+R/WB0+VbRsoVAjLkd1GqnnsPzq1byKJt5XtKhGnpP6VUEsoWAFCkBttfM+hmav92GfWBbO6kARruYG3X51FVb15MNiWskKSTJyiNY2/ep7axh1zAK+QnN/kvUee9AeG4kY29dW8mS4kFVXRjuD0EVcCrbZ3YgPkUwFmNACR+fqTVRWFtyAFOhOc5ZOUbeL1oLlxUZzA7uQfariKoss9sObjPBBOhE8+v/AEKoY6/ahLatJY/1EWYy+3Lf7FUSXnuLbyEeNmHPSPWucv2xMZTDFhHLUVv3R/pGaPEBKq4+KfX2+lYyWnxGL7iyFa67ZR/uJ0H1pEr1HgYY8FwGf4vw1uflW9wrRwKzcNZWxh7dpfhRFQTvAEVo8N0vaV1vjnPXTW9VFGBQ2fhFSRXF1NFKKKlQDFNFHTUQBFCaOhNUBSoqVBkAVx/bewxy3gubunmPURXZgVQ43gUxeGdSJRlKtXNp4jibVxMalx1lbD5mA1IUz1+dQ8UwptYp8VhzlZgrgos6Anlz31Hvyrd43hLuCxhW5lJQwwJ1dYEN9ap2G7mQLa3bbCACNF/Wt6YWBvnE4QXMP3ZMDMjjlr8vvfatezeOcJcJDBhIGveHqTVK1h5OawApgaqwU6bjfoaO33yIouFmSJIQfTWoLxuGQLTWmMbCfD9SPnSCFFJHdGdXOWGYmNzudOVQW8ZI0tmIkgc42mk2e4SLciQRO7ftVQ+NxVrCobl9irMROUAkTrlG/wBfPWuYW7exXF7RukhrhKIFGYAEGT7aDnuela68MzaF2uXDrDj6CKNMNgeF2Lt1giXCANWmDrtzk8uWlWAse/ccPSy0GFzANMrO/kdF++VvsHw5sTim4heUFLJi3I2Y/tWXgMPi+1HER+FlcErA3cQxnKs7ebHkPevSsBhrWEw6YbDqFt2wAF/Xz9a3zGOqsqNau8OH9aqqrIq/wxCbmlavjPProrIhBUtR25VRNHI51xdT0xpSOVR3bigDrMUElMaq4rHWMN/77yW//tgJrExPbXhNmUts91hA8KmJ9aI6MmgJrM4RxmxxSwXUqr5oyBs0eprRoHpU1KqM9akK5kK9RQoKnRa5tOD7X8BuXZxFtMzpuo1zL/Fef37Yw75wXZZEr0/beK98vYdLyw415GuI7Q9kg7PewYFrETy+F5305UnwectbV1z23Hi1MEL0oL+Jx2GYkLbxKJJbUB19jE1fxODv4O5kvowmVKRqKbus6pGUORMz9PI1uIzbvFsXZDFeHuy8goUKdfWfpUL8b4hdy93gHzDRhpM9fetT8OrmW0IUkxNRXLNwMG8ATMIJ0idp6fxVGBf43xG4xTvcsMQxWdR761XNw37quTcuhZAUnc+celdBew9y4ha6iXVHxKwAg+R+9KTYfCWhItJbZtcpIMjT8taailY4xxSzhlsKLWHwtoZglnT0Pn/NX8N2t42h1vpcJ0lkXf2qji7hUlWUADTLII16GisWQyENbk8o5c9uta1MdVg+2fErigPhbDeeaK1rXariACqq2VnoZPtXGW7XdGSGBGwGmtaFvEPEFRPOQPnWbWpHQX+2+PtGEtd5/wAth+tVh224g10EXVQyfgY/nWRnQp4gSDOWdwTv84pMouKuVB56QRy2HLf60HQr2u426AqysQJDAgfOq+I7U8axK5fxI0mVtjKB71m5SWhVLDfSBHrRAW2XZysGSDpNQM2LxV1v9TcueJYDTJP351GSwBa9IIEBRpNK6wTMLi5AdMzHr086gZ3vnJhybIIM3BqSPIUHWdicXdS9eR5WQHAO5k7/AJV6Th3L2VJ6V5d2J4ebSX8TLF3hAW1PX2r03AKwwq5vi6Vq+Mz1YpU9NWWlO3U6VAlToazFSKKN7S3VyuojnQrUq1aOX492et4oZgg7xZNt459D5VwnEOz17DF37llkyFHiUt5dBNezwI/OoLuDsXVIKCT00qYPCO7uKWZ7UKphmmVB5a8vSilSgBXwZdJOzdPYzXr/ABDsvgsSHZbNsOwjOFCt8xXKcR7D4izNzC3C5jUFQPyq6OAVLclkPd5dQo2EnXT56edQXISUlSh2yLK/L3+lbmN4JjML4L1tgBJcx5fL59awMTgXkSSOaktAHtV1Fc3HF0LlUJroY6iPrR4e8gzFWUkmNpB9Z2M0OGw5YsGBa22vh2J9Np0HKrP4LulWYg7MIkHz61oSJct+ENlgHpqans4lHz5FVmkkEAmJ61XuYZmuK1y2zRA8I31prdpysZiSgA8O4A5CKgttiWa5OWyFIykASKezef4lVn0ILWwWGg0+/KoMPbVlcjFOGUiVJhmEGZPTShZFuGUUGTo09N410Ov1FBebFOUAVUVyJltNY5/fOo1u34ecVlnQAEbHcAb9KhViswGymJDCRM/nz9qkDNAHlGn9w6Hy8qinWzZLM3gNxTJbeeuvTlUpUBMi8mB06xv+dBbAAeSSupHPXlHQbVYDoRoRlmNTHoIojtezFtLGBSC1y65zXGI57D6CuywT5rQmuH7HWGfvb1xIUmFny5/Wu0s3FtiK3+MT1cpUIYEb0qy0pIasJVZKnQ1zaWFqVTUCmpFNbEwNEKjBoxQP7U49KanG9EVcXw/D4tct1BJ3IG9clxvsPYxALWk3nxKJj2ruKVMHieN7L43h7yllbgAJ6fz9aovbay6ymoHiBgxEjnXu1zD2rul1Aw8xNZXEOzOAxgLNaHWDoD8qfR4qAUy5RbRlB3Ty3oFt6f0xkDa5I1B5ieldzxHsJiULHCMHtySqEAxXP3uBcRwTE3cM+h0IGhoMsKO6lgoAhZ0lfv8AWhFlkuZkBUgZgWH5/f0q1cF0OVZRJ/sj361WuHNDFTmYAHXwk+ny6UAvbYNNojUGR105UKLdU558DaSY/KpbviHds5RVbMipsTOsR1p2sjM5VSqhdCxE61QZt3sqgtbZmmQT4VB5GImmTRmW0SxEAOyAEjfaNKchGGZm5SFzEHL0q7wvDXMbirdi2v8AcGLEkhRPPntSTS3HWdk7D4XhqvdZy97xHMfh8hXQYZs9wDlVSzaCIi6QojTatHBItdLMjnLtaCqMo0pVIu1NWG2YrVOhqqhqZGrk0tK1Sqaqo1TA1dE4IqQNVcGjU1oTTTg1GGp51oJZpTQ09EHSnzoJp5qoKhu2kvAi4oI8xTg0qoycT2d4dfJL2EBPRaw8f2BwWI8Vu4yEclGntXZUutB5te/8e3QjImIGY/CxEke42rLvdiuM2ye7a2QP8WO3OK9bO1C21B5Bb7KcVzm1iLGUAa5NQNNxXXcP4UnDbAt2bYBPxkDeuuKjoKAosRAirLiWaw7dlyIir+FslBJq2LajYClUvRJhAxSpppVGn//Z"/>
          <p:cNvSpPr>
            <a:spLocks noChangeAspect="1" noChangeArrowheads="1"/>
          </p:cNvSpPr>
          <p:nvPr/>
        </p:nvSpPr>
        <p:spPr bwMode="auto">
          <a:xfrm>
            <a:off x="0" y="-622300"/>
            <a:ext cx="160972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0" y="4005064"/>
            <a:ext cx="297326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 descr="http://t1.gstatic.com/images?q=tbn:ANd9GcRjD-RsUyAkSfTSBGuufStTlyPMIwr0MlXrvcWdVa5veYIbK32jb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228" y="3977679"/>
            <a:ext cx="323978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39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Dikdörtgen 106"/>
          <p:cNvSpPr/>
          <p:nvPr/>
        </p:nvSpPr>
        <p:spPr>
          <a:xfrm>
            <a:off x="277376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20487" name="Text Box 5"/>
          <p:cNvSpPr txBox="1">
            <a:spLocks noChangeArrowheads="1"/>
          </p:cNvSpPr>
          <p:nvPr/>
        </p:nvSpPr>
        <p:spPr bwMode="auto">
          <a:xfrm>
            <a:off x="2195736" y="203680"/>
            <a:ext cx="64087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tr-TR" sz="2200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TOSYALI</a:t>
            </a:r>
            <a:r>
              <a:rPr lang="tr-TR" sz="2200" dirty="0">
                <a:solidFill>
                  <a:srgbClr val="02303E"/>
                </a:solidFill>
              </a:rPr>
              <a:t> </a:t>
            </a:r>
            <a:r>
              <a:rPr lang="tr-TR" sz="2200" dirty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TOYO ÇELİK A.Ş</a:t>
            </a:r>
            <a:r>
              <a:rPr lang="tr-TR" sz="2200" dirty="0" smtClean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.		 </a:t>
            </a:r>
            <a:endParaRPr lang="tr-TR" sz="2200" dirty="0">
              <a:solidFill>
                <a:srgbClr val="04617B">
                  <a:lumMod val="50000"/>
                </a:srgbClr>
              </a:solidFill>
              <a:latin typeface="Arial Black" pitchFamily="34" charset="0"/>
            </a:endParaRPr>
          </a:p>
        </p:txBody>
      </p:sp>
      <p:graphicFrame>
        <p:nvGraphicFramePr>
          <p:cNvPr id="10" name="9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8996692"/>
              </p:ext>
            </p:extLst>
          </p:nvPr>
        </p:nvGraphicFramePr>
        <p:xfrm>
          <a:off x="683568" y="1844824"/>
          <a:ext cx="8352928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93851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Başlık"/>
          <p:cNvSpPr>
            <a:spLocks noGrp="1"/>
          </p:cNvSpPr>
          <p:nvPr>
            <p:ph type="title"/>
          </p:nvPr>
        </p:nvSpPr>
        <p:spPr>
          <a:xfrm>
            <a:off x="1835696" y="158687"/>
            <a:ext cx="6553299" cy="563562"/>
          </a:xfrm>
        </p:spPr>
        <p:txBody>
          <a:bodyPr/>
          <a:lstStyle/>
          <a:p>
            <a:pPr algn="l" eaLnBrk="1" hangingPunct="1"/>
            <a:r>
              <a:rPr lang="tr-TR" sz="2200" dirty="0" smtClean="0">
                <a:solidFill>
                  <a:srgbClr val="02303E"/>
                </a:solidFill>
                <a:latin typeface="Arial Black" pitchFamily="34" charset="0"/>
              </a:rPr>
              <a:t>	TOSYALI TOYO ÇELİK A.Ş.</a:t>
            </a:r>
            <a:endParaRPr lang="en-US" sz="2200" dirty="0" smtClean="0">
              <a:solidFill>
                <a:srgbClr val="02303E"/>
              </a:solidFill>
              <a:latin typeface="Arial Black" pitchFamily="34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2949168"/>
              </p:ext>
            </p:extLst>
          </p:nvPr>
        </p:nvGraphicFramePr>
        <p:xfrm>
          <a:off x="1151112" y="1783929"/>
          <a:ext cx="7175920" cy="4057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>
            <a:off x="2773762" y="69269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8501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55776" y="162212"/>
            <a:ext cx="5616575" cy="563562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TOYO ÇELİK A.Ş.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277034"/>
              </p:ext>
            </p:extLst>
          </p:nvPr>
        </p:nvGraphicFramePr>
        <p:xfrm>
          <a:off x="1163812" y="1777579"/>
          <a:ext cx="7175920" cy="4057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D4BCD6-DB85-46DC-94AE-5C0D5231FBC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73762" y="692696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7113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15962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Türkiye</a:t>
            </a:r>
            <a:r>
              <a:rPr lang="tr-TR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Çelik</a:t>
            </a:r>
            <a:r>
              <a:rPr lang="tr-TR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Tüketim</a:t>
            </a:r>
            <a:r>
              <a:rPr lang="tr-TR" dirty="0" smtClean="0"/>
              <a:t> </a:t>
            </a:r>
            <a:r>
              <a:rPr lang="tr-TR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Gelişimi</a:t>
            </a:r>
            <a:r>
              <a:rPr lang="tr-TR" dirty="0" smtClean="0"/>
              <a:t> </a:t>
            </a:r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1469577" y="2132856"/>
          <a:ext cx="6990855" cy="2304255"/>
        </p:xfrm>
        <a:graphic>
          <a:graphicData uri="http://schemas.openxmlformats.org/drawingml/2006/table">
            <a:tbl>
              <a:tblPr firstRow="1" firstCol="1" bandCol="1">
                <a:tableStyleId>{3B4B98B0-60AC-42C2-AFA5-B58CD77FA1E5}</a:tableStyleId>
              </a:tblPr>
              <a:tblGrid>
                <a:gridCol w="1806279"/>
                <a:gridCol w="872963"/>
                <a:gridCol w="1287277"/>
                <a:gridCol w="712436"/>
                <a:gridCol w="1575071"/>
                <a:gridCol w="736829"/>
              </a:tblGrid>
              <a:tr h="768085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/>
                        <a:t>2011</a:t>
                      </a:r>
                      <a:endParaRPr lang="tr-TR" sz="12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200" b="1" u="none" strike="noStrike" dirty="0"/>
                        <a:t> </a:t>
                      </a:r>
                      <a:r>
                        <a:rPr lang="tr-TR" sz="1200" b="1" u="none" strike="noStrike" dirty="0" smtClean="0"/>
                        <a:t>      Uzun </a:t>
                      </a:r>
                    </a:p>
                    <a:p>
                      <a:pPr algn="l" rtl="0" fontAlgn="b"/>
                      <a:r>
                        <a:rPr lang="tr-TR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Ürün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/>
                        <a:t>Toplam İçindeki </a:t>
                      </a:r>
                      <a:endParaRPr lang="tr-TR" sz="1200" b="1" u="none" strike="noStrike" dirty="0" smtClean="0"/>
                    </a:p>
                    <a:p>
                      <a:pPr algn="ctr" rtl="0" fontAlgn="b"/>
                      <a:r>
                        <a:rPr lang="tr-TR" sz="1200" b="1" u="none" strike="noStrike" dirty="0" smtClean="0"/>
                        <a:t>Payı </a:t>
                      </a:r>
                      <a:r>
                        <a:rPr lang="tr-TR" sz="1200" b="1" u="none" strike="noStrike" dirty="0"/>
                        <a:t>(%)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200" b="1" u="none" strike="noStrike" dirty="0"/>
                        <a:t> </a:t>
                      </a:r>
                      <a:r>
                        <a:rPr lang="tr-TR" sz="1200" b="1" u="none" strike="noStrike" dirty="0" smtClean="0"/>
                        <a:t>   Yassı </a:t>
                      </a:r>
                    </a:p>
                    <a:p>
                      <a:pPr algn="l" rtl="0" fontAlgn="b"/>
                      <a:r>
                        <a:rPr lang="tr-TR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Ürün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/>
                        <a:t>Toplam </a:t>
                      </a:r>
                      <a:r>
                        <a:rPr lang="tr-TR" sz="1200" b="1" u="none" strike="noStrike" dirty="0" smtClean="0"/>
                        <a:t>İçindeki</a:t>
                      </a:r>
                    </a:p>
                    <a:p>
                      <a:pPr algn="ctr" rtl="0" fontAlgn="b"/>
                      <a:r>
                        <a:rPr lang="tr-TR" sz="1200" b="1" u="none" strike="noStrike" dirty="0" smtClean="0"/>
                        <a:t> </a:t>
                      </a:r>
                      <a:r>
                        <a:rPr lang="tr-TR" sz="1200" b="1" u="none" strike="noStrike" dirty="0"/>
                        <a:t>Payı (%)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200" b="1" u="none" strike="noStrike" dirty="0"/>
                        <a:t> Toplam 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/>
                        <a:t>Türkiye'nin Nihai Mamul </a:t>
                      </a:r>
                      <a:endParaRPr lang="tr-TR" sz="1200" b="1" u="none" strike="noStrike" dirty="0" smtClean="0"/>
                    </a:p>
                    <a:p>
                      <a:pPr algn="ctr" rtl="0" fontAlgn="b"/>
                      <a:r>
                        <a:rPr lang="tr-TR" sz="1200" b="1" u="none" strike="noStrike" dirty="0" smtClean="0"/>
                        <a:t>Üretimi </a:t>
                      </a:r>
                      <a:r>
                        <a:rPr lang="tr-TR" sz="1200" b="1" u="none" strike="noStrike" dirty="0"/>
                        <a:t>(x 1000 ton)</a:t>
                      </a:r>
                      <a:endParaRPr lang="tr-TR" sz="12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22.9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72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9.1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28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31.9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/>
                        <a:t>Türkiye'nin Nihai </a:t>
                      </a:r>
                      <a:r>
                        <a:rPr lang="tr-TR" sz="1200" b="1" u="none" strike="noStrike" dirty="0" smtClean="0"/>
                        <a:t>Mamul</a:t>
                      </a:r>
                    </a:p>
                    <a:p>
                      <a:pPr algn="ctr" rtl="0" fontAlgn="b"/>
                      <a:r>
                        <a:rPr lang="tr-TR" sz="1200" b="1" u="none" strike="noStrike" dirty="0" smtClean="0"/>
                        <a:t> </a:t>
                      </a:r>
                      <a:r>
                        <a:rPr lang="tr-TR" sz="1200" b="1" u="none" strike="noStrike" dirty="0"/>
                        <a:t>Tüketimi (x 1000 ton)</a:t>
                      </a:r>
                      <a:endParaRPr lang="tr-TR" sz="12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13.7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51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13.2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49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200" b="1" u="none" strike="noStrike" dirty="0" smtClean="0"/>
                        <a:t>26.9</a:t>
                      </a:r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03" marR="4803" marT="4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pSp>
        <p:nvGrpSpPr>
          <p:cNvPr id="6" name="5 Grup"/>
          <p:cNvGrpSpPr/>
          <p:nvPr/>
        </p:nvGrpSpPr>
        <p:grpSpPr>
          <a:xfrm>
            <a:off x="755576" y="4869160"/>
            <a:ext cx="7920880" cy="1152128"/>
            <a:chOff x="0" y="59133"/>
            <a:chExt cx="7920880" cy="1597050"/>
          </a:xfrm>
          <a:scene3d>
            <a:camera prst="orthographicFront"/>
            <a:lightRig rig="flat" dir="t"/>
          </a:scene3d>
        </p:grpSpPr>
        <p:sp>
          <p:nvSpPr>
            <p:cNvPr id="7" name="6 Yuvarlatılmış Dikdörtgen"/>
            <p:cNvSpPr/>
            <p:nvPr/>
          </p:nvSpPr>
          <p:spPr>
            <a:xfrm>
              <a:off x="0" y="59133"/>
              <a:ext cx="7920880" cy="159705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Yuvarlatılmış Dikdörtgen 4"/>
            <p:cNvSpPr/>
            <p:nvPr/>
          </p:nvSpPr>
          <p:spPr>
            <a:xfrm>
              <a:off x="77962" y="137095"/>
              <a:ext cx="7764956" cy="14411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bg1"/>
                  </a:solidFill>
                  <a:latin typeface="Tahoma" pitchFamily="34" charset="0"/>
                  <a:cs typeface="Arial" charset="0"/>
                </a:rPr>
                <a:t>Uzun Ürünlerde Üretimin tüketimi karşılama oranı % 167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bg1"/>
                  </a:solidFill>
                  <a:latin typeface="Tahoma" pitchFamily="34" charset="0"/>
                  <a:cs typeface="Arial" charset="0"/>
                </a:rPr>
                <a:t>Yassı Ürünlerde Üretimin tüketimi karşılama oranı % 69</a:t>
              </a:r>
              <a:endParaRPr lang="tr-TR" sz="1800" kern="1200" dirty="0" smtClean="0">
                <a:solidFill>
                  <a:schemeClr val="bg1"/>
                </a:solidFill>
                <a:latin typeface="Tahoma" pitchFamily="34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203848" y="188913"/>
            <a:ext cx="5205140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58277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grpSp>
        <p:nvGrpSpPr>
          <p:cNvPr id="27" name="Grup 26"/>
          <p:cNvGrpSpPr/>
          <p:nvPr/>
        </p:nvGrpSpPr>
        <p:grpSpPr>
          <a:xfrm>
            <a:off x="1108409" y="781408"/>
            <a:ext cx="7657405" cy="954236"/>
            <a:chOff x="0" y="-48154"/>
            <a:chExt cx="7175920" cy="518479"/>
          </a:xfrm>
          <a:scene3d>
            <a:camera prst="orthographicFront"/>
            <a:lightRig rig="flat" dir="t"/>
          </a:scene3d>
        </p:grpSpPr>
        <p:sp>
          <p:nvSpPr>
            <p:cNvPr id="28" name="Yuvarlatılmış Dikdörtgen 27"/>
            <p:cNvSpPr/>
            <p:nvPr/>
          </p:nvSpPr>
          <p:spPr>
            <a:xfrm>
              <a:off x="0" y="2636"/>
              <a:ext cx="7175920" cy="46052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Yuvarlatılmış Dikdörtgen 4"/>
            <p:cNvSpPr/>
            <p:nvPr/>
          </p:nvSpPr>
          <p:spPr>
            <a:xfrm>
              <a:off x="28048" y="-48154"/>
              <a:ext cx="7119822" cy="518479"/>
            </a:xfrm>
            <a:prstGeom prst="rect">
              <a:avLst/>
            </a:prstGeom>
            <a:ln>
              <a:solidFill>
                <a:schemeClr val="bg1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>
                <a:defRPr/>
              </a:pPr>
              <a:r>
                <a:rPr lang="tr-TR" dirty="0" smtClean="0">
                  <a:solidFill>
                    <a:schemeClr val="bg1"/>
                  </a:solidFill>
                  <a:latin typeface="Arial Black" pitchFamily="34" charset="0"/>
                </a:rPr>
                <a:t>TOSYALI</a:t>
              </a:r>
              <a:r>
                <a:rPr lang="tr-TR" dirty="0" smtClean="0">
                  <a:solidFill>
                    <a:schemeClr val="bg1"/>
                  </a:solidFill>
                </a:rPr>
                <a:t> </a:t>
              </a:r>
              <a:r>
                <a:rPr lang="tr-TR" dirty="0" smtClean="0">
                  <a:solidFill>
                    <a:schemeClr val="bg1"/>
                  </a:solidFill>
                  <a:latin typeface="Arial Black" pitchFamily="34" charset="0"/>
                </a:rPr>
                <a:t> TOYO ÇELİK A.Ş.’NİN TEDARİKÇİ OLACAĞI SEKTÖRLER </a:t>
              </a:r>
              <a:endParaRPr lang="tr-TR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4" name="1 Başlık"/>
          <p:cNvSpPr txBox="1">
            <a:spLocks/>
          </p:cNvSpPr>
          <p:nvPr/>
        </p:nvSpPr>
        <p:spPr bwMode="auto">
          <a:xfrm>
            <a:off x="2740025" y="162212"/>
            <a:ext cx="5432326" cy="34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TOYO ÇELİK A.Ş.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1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971600" y="1916832"/>
          <a:ext cx="7704856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2706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40025" y="55158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43014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848740" y="791805"/>
            <a:ext cx="3384550" cy="396875"/>
          </a:xfrm>
          <a:prstGeom prst="rect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2000" b="1" dirty="0" smtClean="0">
                <a:solidFill>
                  <a:schemeClr val="bg1"/>
                </a:solidFill>
                <a:latin typeface="Tahoma" pitchFamily="34" charset="0"/>
              </a:rPr>
              <a:t>Ambalaj Sanayi</a:t>
            </a:r>
            <a:endParaRPr lang="tr-TR" sz="2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13314" name="Picture 2" descr="http://t3.gstatic.com/images?q=tbn:ANd9GcSryEvguAOevpFQ5FH4qndy7h8YvKg2uIWbD3PssvAaawp_VeK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91" y="1214666"/>
            <a:ext cx="2560854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t0.gstatic.com/images?q=tbn:ANd9GcSQheXjMMTd6V801lHySbVsMnrQv_AojiaWdyO-GXjuMZpFhRUpY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54" y="1214666"/>
            <a:ext cx="2890389" cy="201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t2.gstatic.com/images?q=tbn:ANd9GcRV0kSsyze_Xu9Y12s3lRBRoKw1srmOaW0fA6gXtg2u_VDKSaB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583" y="1282219"/>
            <a:ext cx="2438400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://t2.gstatic.com/images?q=tbn:ANd9GcSAs82IVrG97qvrTdud54oYHm65DFxxMYimtZwtvn_gGlsfJuY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70278"/>
            <a:ext cx="2232248" cy="268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http://t0.gstatic.com/images?q=tbn:ANd9GcSNTIlxmj-_hnEf6RJenz7WJHE8ySL9XCWs9gwUCpTrOmYvO8P9R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513" y="3284984"/>
            <a:ext cx="2515695" cy="296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Resim 1" descr="http://t1.gstatic.com/images?q=tbn:ANd9GcQPxug1yLcHxsGXCaZ-V-bfXQIigJlIBftW_C0OIFn8kpBlkrIPpw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4046562"/>
            <a:ext cx="20859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http://www.sagliksiteniz.com/i/esrarl%C4%B1_agri_kesic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59" y="3291958"/>
            <a:ext cx="2120542" cy="29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11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500608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59594" y="892222"/>
            <a:ext cx="6176963" cy="4840288"/>
            <a:chOff x="384" y="768"/>
            <a:chExt cx="3891" cy="3049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614" y="768"/>
              <a:ext cx="2661" cy="25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>
                  <a:solidFill>
                    <a:schemeClr val="bg1"/>
                  </a:solidFill>
                  <a:latin typeface="Tahoma" pitchFamily="34" charset="0"/>
                </a:rPr>
                <a:t>Gemi Sanayii</a:t>
              </a:r>
            </a:p>
          </p:txBody>
        </p:sp>
        <p:pic>
          <p:nvPicPr>
            <p:cNvPr id="20" name="Picture 5" descr="Gemi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1141"/>
              <a:ext cx="2255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3" name="AutoShape 2" descr="data:image/jpeg;base64,/9j/4AAQSkZJRgABAQAAAQABAAD/2wCEAAkGBwgHBgkIBwgKCgkLDRYPDQwMDRsUFRAWIB0iIiAdHx8kKDQsJCYxJx8fLT0tMTU3Ojo6Iys/RD84QzQ5OjcBCgoKDQwNGg8PGjclHyU3Nzc3Nzc3Nzc3Nzc3Nzc3Nzc3Nzc3Nzc3Nzc3Nzc3Nzc3Nzc3Nzc3Nzc3Nzc3Nzc3N//AABEIAF4AfQMBIgACEQEDEQH/xAAbAAAABwEAAAAAAAAAAAAAAAAAAQIDBAUGB//EAD0QAAEDAgQDBQUFBgcBAAAAAAECAwQAEQUSITEGQVETImFxgRQykaHBByRCsdEVIzNicoJSkqLS4fDxFv/EABoBAAIDAQEAAAAAAAAAAAAAAAEEAAIDBQb/xAAmEQACAgIBAwQCAwAAAAAAAAAAAQIRAwQhEjFBExQiMgVRYXHw/9oADAMBAAIRAxEAPwDSBTR3aVf+Vf6g0tCG3DZAeJ6JTm/Snm4SCqzshKf6Ek2/L61n8WxLGsCnpfiBbLab+6cyXE30vyP/ALqKXjUuzC8c4/ZUXrsQs27btGr7dq0U3/OkhoH3XWj/AHW/Onl8bqlwo33JT6XkpzqQzmQlR3uSeRvSZMiNLmp7PCnWChAHboUUpNztYb9aDaStl44JSfAkR3SkqSkKA1JSoG1Asuptdteu3dNMpiSA+oe3PvNpFwmW0hxHobBdx51CP/0cZ0ojysIeBJUhpxopKQTytc2161RZYPszR6c0uSzGhsaWKrv2vxA2ypEnAGn2kqFjEmFGbXkLkjypxnH+3dT2+F4jEWGr5HY6VoVrbfLmJG+lWUk+xm9eS7k6iJoDEIpd7NxvI4q2VspJJ05ZTcjx8fgp1+KiRGZUMqneQUQT00I0259Kr6kfIfbZPHIi9AGpHYt31DiE73OU/p/35MrQhDSnCXrA7BgrJ9EZjV4vq+plPHKH2VCaOlpYccSlSB3VAEFQKd+oIuPUU6mIvmoDyF63jr5X4FZbOKPdkamJY9z1qzENPNSj62pmXGbsju9eZrVaWTyY++x+AU9HkuRyQkgoPvIULpPpUQrWL3bOmira6jcA+aVj/IfxUw6+RcF1A65SOh/Q280HkoVyY4Mid9j0s9nE1XcmTMOIKcSwGK2FJJ9riJNrje6BtfnoNahvredvLWG49khWZLpLah4i9hprp9as8NnttEPNBSnU91VjlSfS17c/CpM1hhtteJMIWuIoFT7TfvNK3K0jz3H9w532a9WPRx1GCl6T6+ekr2XErZQ4FJUkpvmGxqoxfEIQxONh7y+zlKR2jKtB2l8wyBRNgrQHXQ6U29iTD+OiG+OzbLYUGXR3lj8Vjex5HyI5VA4u4abmRw7Hbc9nSDkUQD2ZO4Njt51pj0P3Iwzfk+Eumk/JbwsTEmUuCEvR5bL5bKXRYOBNj5JJzAWJ8ulXPbFMkR3U9k6UlXeNtAQPrXMImMiOleFcUtLdjqT2bUpNytsEWF/8afmOXStVDxGZgaIzuJI/aeELZSGp0dWdbSeoP409eY+VFa2NSqSKy2srh8GaqTh7c6MpmQQtpfvBFx871V41ERh2HyXImHKfITnSps94KGottl2Go08Ktoj7EhlMrDZTUiOsXSttV7jxHI+BqW06h3uqFldDXRhgwpfFHFybmz1fOT48GJ4e4wZnp/dkTCkd9h0BqU367L9fjWshSouID7m4VK1CmlpyOJI5FJ+l6puJ+BMNxv7wyn2Oek3RJZ0Vf0rJReFeL4uMR0PT40qN2ozPOE52xsSnobc6EfUx9uTWT1thW3TOm5NdqGTwqplTsSwNAVKKsWiXCfdKZaL6DYEODx+Nqs8NxGDiuZMF/M8j347gyOo63Senheto50+HwxLJqTiuqPKF5KjS0e561Y5PCo0xHuetaOQqu5mvZguy1qdcuAq34iLZredgsf1ItzoKZbaIClNpULDMo3G4F7dL2PilShukVUO4k64SStZuSTdW9yTt5k/GktplP/wWVnxSn61yGqPVLnsW7UpphaVIUbDdIG40uD+vVIPM1f4XOMdaXBctOAFSfDrWTbwea7btVJbH8yr/AJVfRWizHbaKsxQkC+1KZ5xTUovke18cmnGa4IvG/DDEqKiVGWWmkHPHkINlRF/7D/p2Oh7tLwxiXETGOM4Tj2HKiMuJUPbAkhDthewBBAJ8xz8q3OGzAzmYfsWHAQQoXAv4dOtQcTw+TFDEN6bkhFy8KSlB+7O3slCrk3Rrpc+GmlN4cymupdxLZwONwfkpOIOD0zGiYzanWib5VWSpJ6p8KyEfhLitvtMPgzJMSOgh9B7VSG1q2I0uMxB6HauyqebjBtqdIjofNkkFYSFKPQE8zyo1R0qvyB6U84xmuTiQ2MmJ1RlOCeF38Bk4i7IkIfMgpyLSTmIF97+daj2ZBVmI1qQhsI2pVquuFSF8k5Tk5MbSgJFgLCiLaSq5SL05ahapZk0NrbStJSoXB5GudfajiXYNRJC2XG5TLuVbqGwHAixsvMPeAI5Eb10m1QcVwmHiscszGUuJI0JGo8jVZwUlQxrZnhnfgwOB8czUJZVLCsUh5dHAkpcF9jmt3tufjrWxVi+HS4zL7UjIld+64ghQ20NriuY8QcC47gjjjuBOuKilecNIUSn1HI+WlVDHFi4yVIxFpMaXezmdpSwq3MW2pRPLj4Z2ZYdXZqUTqTUOKxq2w2m3O1yPU0Js+Lh7Tbkx5LSHFhCCb95R5aVOxuaYUVbWEYQt+UtKghbwKUJ5fiFz6CuYS3eLpL6mneGpciSnRTrzotcjdJ2A8jpST1Mj78nS9/hp9NI6E1OhuMl0y2GkpUEntVWPLUDc70w9xFgrBIQ/IlrHJhuw+J1+VYVGD8c4kQ1Iw2NFaBunOUEAn+49Byq4hfZnPlgHF8XdUnm2xe30HyrWGm/0Zz38dX11/v4G8Z45Q1KSkNNRY+VWmbt3Fq5Zk728qgSOMcTxxlUCC1iMhJKQ2hKUpTpa2YAG4uOlbnC/s6wGALiGl1XV5Wb5DStREgR4jYQwy22kcm0hI+VMrVSXPAhP8njT+Kb/ALOecIcJ4x+2I2K8QvobS0rOmE0mwUqxylVuhNxcnUV00CiShI2FLpiEFBUjl58888uqQmkuuIZbLjqglKdyacqj4m7INNAp/erVYG+wFXMVG3RQ4p9oMKJxAnDCxNCEOJT26Y+Zt4qGgBzC2pO/StU7iTLeJxsPsVPvoW4LEdxKban4gVlgntEtNA3L7qRoQdM2UH4lfwrallsu9t2ae0CcoXbUDe1+mlZwbdsb2ccMaiqDoUq1CtLEqEEAixGlZ7HeGcJxB5D0iIgr1BI57VpKiTvwev0oMvjbjL4uiTaonsIzElZN6m0LVZOilDDUdDZva5p4ClWoUG7DQVqOhR0C1BUKOhQJQVZHHZRemulHeDYyIF7XP/JrQ41iDWGQFyH3ENpuEJWtQSAo6DU+NYLGMURhrTOaPJfW48lKUxwlSiSdBYkDehJ/FjOtC8iL7C2S9jzCNVIjIU5m5EgBA+OZSvMVrLVn+D8OlRWpMzEcolyikFpJuGUJvlRfme8ST1PQCtDQiqRNmSlk48BWoWo6FWF6CqJPHuev0qZUSeP4fr9KgYrklWoUdqFqgKBQo6FqgaBQo6FQNBWoUdC1ANFHjuGS8TxHD2iWjhjay5JQoXKiB3QPA8/C9TJcNtSmQlhBDZuiyR3T1HSrC1HaouGFttUNtIyNpT0HKlUqhUsFCaFqVRWqEoK1RZ2mT1+lS7VFnj+H6/SoGK5P/9k="/>
          <p:cNvSpPr>
            <a:spLocks noChangeAspect="1" noChangeArrowheads="1"/>
          </p:cNvSpPr>
          <p:nvPr/>
        </p:nvSpPr>
        <p:spPr bwMode="auto">
          <a:xfrm>
            <a:off x="0" y="-427038"/>
            <a:ext cx="1190625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 descr="http://t2.gstatic.com/images?q=tbn:ANd9GcS_afVv7nzAjEPapjDy-ZYjOJ9Bc-P4RCM91d_YuVr9V3Uc0xE0k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84361"/>
            <a:ext cx="4032448" cy="424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71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507483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2847530" y="952500"/>
            <a:ext cx="3384550" cy="396875"/>
          </a:xfrm>
          <a:prstGeom prst="rect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2000" b="1" dirty="0" smtClean="0">
                <a:solidFill>
                  <a:schemeClr val="bg1"/>
                </a:solidFill>
                <a:latin typeface="Tahoma" pitchFamily="34" charset="0"/>
              </a:rPr>
              <a:t>YAPI ÇELİKLERİ</a:t>
            </a:r>
            <a:endParaRPr lang="tr-TR" sz="2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09" y="1633839"/>
            <a:ext cx="4320481" cy="438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Resim 2" descr="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3839"/>
            <a:ext cx="4320480" cy="438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1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05097" y="554852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46" name="Group 2"/>
          <p:cNvGrpSpPr>
            <a:grpSpLocks/>
          </p:cNvGrpSpPr>
          <p:nvPr/>
        </p:nvGrpSpPr>
        <p:grpSpPr bwMode="auto">
          <a:xfrm>
            <a:off x="685800" y="897685"/>
            <a:ext cx="7543800" cy="5058411"/>
            <a:chOff x="384" y="503"/>
            <a:chExt cx="5071" cy="3552"/>
          </a:xfrm>
        </p:grpSpPr>
        <p:grpSp>
          <p:nvGrpSpPr>
            <p:cNvPr id="47" name="Group 3"/>
            <p:cNvGrpSpPr>
              <a:grpSpLocks/>
            </p:cNvGrpSpPr>
            <p:nvPr/>
          </p:nvGrpSpPr>
          <p:grpSpPr bwMode="auto">
            <a:xfrm>
              <a:off x="384" y="768"/>
              <a:ext cx="5071" cy="3287"/>
              <a:chOff x="158" y="714"/>
              <a:chExt cx="5489" cy="3533"/>
            </a:xfrm>
          </p:grpSpPr>
          <p:pic>
            <p:nvPicPr>
              <p:cNvPr id="49" name="Picture 4" descr="kamyon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8" y="714"/>
                <a:ext cx="3199" cy="2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5" descr="kamyon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" y="3047"/>
                <a:ext cx="2471" cy="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6" descr="kamyon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799"/>
                <a:ext cx="1320" cy="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Picture 7" descr="kamyon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2" y="890"/>
                <a:ext cx="1212" cy="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Picture 8" descr="vagon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5" y="2750"/>
                <a:ext cx="1913" cy="1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9" descr="kamyon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" y="1710"/>
                <a:ext cx="2087" cy="1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1566" y="503"/>
              <a:ext cx="2660" cy="27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tr-TR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Kara ve Demiryolu Araçları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15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05097" y="554852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36" name="Group 2"/>
          <p:cNvGrpSpPr>
            <a:grpSpLocks/>
          </p:cNvGrpSpPr>
          <p:nvPr/>
        </p:nvGrpSpPr>
        <p:grpSpPr bwMode="auto">
          <a:xfrm>
            <a:off x="228600" y="900135"/>
            <a:ext cx="8675688" cy="5143500"/>
            <a:chOff x="144" y="720"/>
            <a:chExt cx="5465" cy="3240"/>
          </a:xfrm>
        </p:grpSpPr>
        <p:pic>
          <p:nvPicPr>
            <p:cNvPr id="37" name="Picture 3" descr="otomotiv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2400"/>
              <a:ext cx="1968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" descr="otomotiv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912"/>
              <a:ext cx="2767" cy="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5" descr="otomotiv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960"/>
              <a:ext cx="2681" cy="1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 Box 6"/>
            <p:cNvSpPr txBox="1">
              <a:spLocks noChangeArrowheads="1"/>
            </p:cNvSpPr>
            <p:nvPr/>
          </p:nvSpPr>
          <p:spPr bwMode="auto">
            <a:xfrm>
              <a:off x="1614" y="720"/>
              <a:ext cx="2661" cy="25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>
                  <a:solidFill>
                    <a:schemeClr val="bg1"/>
                  </a:solidFill>
                  <a:latin typeface="Tahoma" pitchFamily="34" charset="0"/>
                </a:rPr>
                <a:t>Otomotiv Yan Sanayi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10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40025" y="500608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679249" y="1090740"/>
            <a:ext cx="7543800" cy="5077134"/>
            <a:chOff x="336" y="504"/>
            <a:chExt cx="5027" cy="3460"/>
          </a:xfrm>
        </p:grpSpPr>
        <p:grpSp>
          <p:nvGrpSpPr>
            <p:cNvPr id="20" name="Group 3"/>
            <p:cNvGrpSpPr>
              <a:grpSpLocks/>
            </p:cNvGrpSpPr>
            <p:nvPr/>
          </p:nvGrpSpPr>
          <p:grpSpPr bwMode="auto">
            <a:xfrm>
              <a:off x="336" y="883"/>
              <a:ext cx="5027" cy="3081"/>
              <a:chOff x="158" y="935"/>
              <a:chExt cx="5397" cy="3281"/>
            </a:xfrm>
          </p:grpSpPr>
          <p:pic>
            <p:nvPicPr>
              <p:cNvPr id="31" name="Picture 4" descr="iş makinası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1071"/>
                <a:ext cx="1920" cy="1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Picture 6" descr="iş makinası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2568"/>
                <a:ext cx="1888" cy="1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" name="Picture 7" descr="iş makinası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7" y="935"/>
                <a:ext cx="2448" cy="1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1614" y="504"/>
              <a:ext cx="2662" cy="27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>
                  <a:solidFill>
                    <a:schemeClr val="bg1"/>
                  </a:solidFill>
                  <a:latin typeface="Tahoma" pitchFamily="34" charset="0"/>
                </a:rPr>
                <a:t>İş Makinaları</a:t>
              </a:r>
            </a:p>
          </p:txBody>
        </p:sp>
      </p:grpSp>
      <p:pic>
        <p:nvPicPr>
          <p:cNvPr id="18" name="Picture 8" descr="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38437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70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40025" y="500608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18" name="Group 2"/>
          <p:cNvGrpSpPr>
            <a:grpSpLocks/>
          </p:cNvGrpSpPr>
          <p:nvPr/>
        </p:nvGrpSpPr>
        <p:grpSpPr bwMode="auto">
          <a:xfrm>
            <a:off x="457200" y="802235"/>
            <a:ext cx="8229600" cy="5145088"/>
            <a:chOff x="240" y="768"/>
            <a:chExt cx="5237" cy="3385"/>
          </a:xfrm>
        </p:grpSpPr>
        <p:grpSp>
          <p:nvGrpSpPr>
            <p:cNvPr id="23" name="Group 3"/>
            <p:cNvGrpSpPr>
              <a:grpSpLocks/>
            </p:cNvGrpSpPr>
            <p:nvPr/>
          </p:nvGrpSpPr>
          <p:grpSpPr bwMode="auto">
            <a:xfrm>
              <a:off x="240" y="1200"/>
              <a:ext cx="5237" cy="2953"/>
              <a:chOff x="0" y="981"/>
              <a:chExt cx="5669" cy="3220"/>
            </a:xfrm>
          </p:grpSpPr>
          <p:grpSp>
            <p:nvGrpSpPr>
              <p:cNvPr id="25" name="Group 4"/>
              <p:cNvGrpSpPr>
                <a:grpSpLocks/>
              </p:cNvGrpSpPr>
              <p:nvPr/>
            </p:nvGrpSpPr>
            <p:grpSpPr bwMode="auto">
              <a:xfrm>
                <a:off x="4241" y="2115"/>
                <a:ext cx="1428" cy="1961"/>
                <a:chOff x="4332" y="2205"/>
                <a:chExt cx="1428" cy="1961"/>
              </a:xfrm>
            </p:grpSpPr>
            <p:pic>
              <p:nvPicPr>
                <p:cNvPr id="37" name="Picture 5" descr="elek mak 1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32" y="3566"/>
                  <a:ext cx="630" cy="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6" descr="elek mak 1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58" y="2614"/>
                  <a:ext cx="630" cy="10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7" descr="elek mak 14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2976"/>
                  <a:ext cx="630" cy="11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8" descr="elek mak 15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7" y="2205"/>
                  <a:ext cx="630" cy="6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6" name="Picture 9" descr="elek mak 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3" y="1071"/>
                <a:ext cx="1451" cy="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7" name="Group 10"/>
              <p:cNvGrpSpPr>
                <a:grpSpLocks/>
              </p:cNvGrpSpPr>
              <p:nvPr/>
            </p:nvGrpSpPr>
            <p:grpSpPr bwMode="auto">
              <a:xfrm>
                <a:off x="0" y="3067"/>
                <a:ext cx="3334" cy="1134"/>
                <a:chOff x="0" y="3067"/>
                <a:chExt cx="2941" cy="978"/>
              </a:xfrm>
            </p:grpSpPr>
            <p:pic>
              <p:nvPicPr>
                <p:cNvPr id="29" name="Picture 11" descr="elek mak 21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1" y="3067"/>
                  <a:ext cx="900" cy="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12" descr="elek mak 3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" y="3157"/>
                  <a:ext cx="1096" cy="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13" descr="elek mak 4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3157"/>
                  <a:ext cx="1073" cy="8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8" name="Picture 14" descr="Makina Parçaları-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981"/>
                <a:ext cx="2903" cy="1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1614" y="768"/>
              <a:ext cx="2661" cy="26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>
                  <a:solidFill>
                    <a:schemeClr val="bg1"/>
                  </a:solidFill>
                  <a:latin typeface="Tahoma" pitchFamily="34" charset="0"/>
                </a:rPr>
                <a:t>Makine Parçaları İmalatı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917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510927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18" name="Group 2"/>
          <p:cNvGrpSpPr>
            <a:grpSpLocks/>
          </p:cNvGrpSpPr>
          <p:nvPr/>
        </p:nvGrpSpPr>
        <p:grpSpPr bwMode="auto">
          <a:xfrm>
            <a:off x="233151" y="668338"/>
            <a:ext cx="8639175" cy="5667375"/>
            <a:chOff x="144" y="618"/>
            <a:chExt cx="5442" cy="3570"/>
          </a:xfrm>
        </p:grpSpPr>
        <p:pic>
          <p:nvPicPr>
            <p:cNvPr id="23" name="Picture 3" descr="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" y="2478"/>
              <a:ext cx="2449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" descr="ısı greçleri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1117"/>
              <a:ext cx="1451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1652" y="768"/>
              <a:ext cx="2661" cy="25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 dirty="0">
                  <a:solidFill>
                    <a:schemeClr val="bg1"/>
                  </a:solidFill>
                  <a:latin typeface="Tahoma" pitchFamily="34" charset="0"/>
                </a:rPr>
                <a:t>Basınçlı </a:t>
              </a:r>
              <a:r>
                <a:rPr lang="tr-TR" sz="2000" b="1" dirty="0" smtClean="0">
                  <a:solidFill>
                    <a:schemeClr val="bg1"/>
                  </a:solidFill>
                  <a:latin typeface="Tahoma" pitchFamily="34" charset="0"/>
                </a:rPr>
                <a:t>Kaplar Ve Kazanlar</a:t>
              </a:r>
              <a:endParaRPr lang="tr-TR" sz="2000" b="1" dirty="0">
                <a:solidFill>
                  <a:schemeClr val="bg1"/>
                </a:solidFill>
                <a:latin typeface="Tahoma" pitchFamily="34" charset="0"/>
              </a:endParaRPr>
            </a:p>
          </p:txBody>
        </p:sp>
        <p:pic>
          <p:nvPicPr>
            <p:cNvPr id="26" name="Picture 6" descr="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5" y="618"/>
              <a:ext cx="901" cy="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7" descr="tupler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832"/>
              <a:ext cx="2880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" descr="031013302_b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104"/>
              <a:ext cx="1700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33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3708400" y="188913"/>
            <a:ext cx="4700588" cy="55245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</a:rPr>
              <a:t>TOSYALI</a:t>
            </a:r>
            <a:r>
              <a:rPr lang="en-US" sz="2000" b="1" dirty="0" smtClean="0"/>
              <a:t> </a:t>
            </a:r>
            <a:r>
              <a:rPr lang="tr-TR" sz="2000" b="1" dirty="0" smtClean="0"/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DEMİR VE ÇELİK SAN. A.Ş.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2755306" y="510927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43020" name="AutoShape 6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1" name="AutoShape 8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814388"/>
            <a:ext cx="2676525" cy="17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43022" name="AutoShape 10" descr="data:image/jpeg;base64,/9j/4AAQSkZJRgABAQAAAQABAAD/2wCEAAkGBhQQEBMSEBQPFRUVEBUWFBUWEBYUFBMUFhQXFBUYFhcYHSYgFxkjGRYUIC8gIykpLCwsFR4xNTAqNSYrLCkBCQoKDgwOGg8PGCwfHBwpKiksLCwpKSwpKSkpLCwsLCkpKSksLCwpKSkpLCkpKSwpKSkpKSkpLCkpLCkpLCwpKf/AABEIALMBGQMBIgACEQEDEQH/xAAcAAEAAgMBAQEAAAAAAAAAAAAABQYDBAcCAQj/xABKEAABAwIDBAYECgYIBwEAAAABAAIDBBEFEiEGMUFRB2FxgZGhEyIysRQzQlJykrLBwtEVQ3SCs/AWIzRiZJOioyRFU3ODw+El/8QAGAEBAQEBAQAAAAAAAAAAAAAAAAECAwT/xAAfEQEBAAICAwEBAQAAAAAAAAAAAQIRAzESIUFRgRP/2gAMAwEAAhEDEQA/AOjIiL2OIiIgIiICIiAiIgIiICIiAiIgIiICIiAiIgIi1qjEWM43PIapbJ2NleHztboXAd6h6jFXu3eqOrf4rSJXK8v414rH8KZ85viE+FM+c36wVcRZ/wBb+L4rJ8KZ85n1gvbXg6gg9huqyGkkNbqSbAKw0dN6Ngbv5nmTvW8M7kzZpmREXRBERAREQEREBERAREQEREBERAREQEREBERAREQEXx7w0XJAHWo+oxgDRgv1nQKXKTs0kSVpVGKtb7PrHq3eKiZ6pz/aJ7OHgsS45cv43MWzUYg9+82HIaLWRFytt7aERFAXxzrL6StvCaP0js7vZadBzK1jN3RW5hNDlGd3tOGn90fmpFEXqk1NOVERFQREQEREBERAREQEREBERAREQFHYnVOZNShps2Sd7Hiw9YfB5Xt7PWY06KRUTj2j6M8q5g+tFMz3uCUSyA33Kp7V7A/DrkVdbET8n0pfD/l3Fu4r1gOxs1NTRQ/DqsFjSLMEHo7ZiRlD4i4CxG8nW6m7vpVqRV6oop4/+YTdhpaZ58mhaTKisDxeqjcy4uDRtY8jiA5r7N7bLNzk7NLXLO1ntEBV3DNr/hLJHRsy5J5Yrk5r+jdbNuFr8l5LiTckkqj7P7OmoFS509Sy1bUCIRylgY7Pq8ge0SSN/ALleS3pqYr1LKXG7iSvCh9k8SfPStdKQZGvfG8/OdG4tv3ixUrO9wa4sbmcBo3MG5jyudB2rk09oog4vON9FP8Auz07vxhff068e1R1w7GxO90iCWWGeraxzGuNjI/IzQm7srn26tGu8FUcG6SRM4sfTVF8xF4mmUb+LRqPNTuIvzzUJGYXnkdZzS06U0u8HUHVBLoiw1EwaD5oMVZU2Gnd1n8lGDbN9KfRxhj7m7s19CeViFrYpiORped50aOSrlNGZZAOLnan3lWXXQ6RhW18krMzo2C5sLF2vj1qYqsRc2qpoQG2ljne/TUeiEeW3fJ5KD2coQZGgD1WC/hu81KTG+JxD5lBM7vfPC38BXfC2zdYuk0TZAVR+lyrlbQGOOPM2V7GPkEoaWH0jS1uU6uzWcL8La71bMJnkfC0zQmB+oMZkbIWhpsPWZobgXXTfvTOm4iIqCIiAiIgIiICIiAiIgIiICitozZkDuVdS+czWfiUqqx0mtvhVVa4IaxwI3gtlYQVL0RO1GIsZ1nkPzUbUYo9271R1b/FfnKPHqlvsz1A7Jn/AJrai2yrG7qmfveXe+68+WdrpMXd0XEo+kOub+vJ7Y4z+FbUfShWje6J3bC37rLmrsaq1HhtbSmf0IppGy1EsjQ6RzDEXu0J09YWtdvMdap8XS1VD2o6Y/uvHuctqPpfk+VTxHskcPfdBfdnsI+C07Ii7M67nPd857yXOI6rnyUkudR9MA+VTHumH3sW1H0uwfKhnHYWO+8IL2ip0XSrRneKhvbG0+5y2Y+kqhP6x47YX/cCgs7W2FhoOQ0Ci8S/tdGP71QfCG34lrRbdULt1RGO1r2+9q1araSnfVU7o5WyBsdRmyB0haXCMNuGgkcUFllkt2qGrKm5PzW7+s/kFgrNpYdwlaCd5cHNyj94DVQOMY9GW5I5IzffZ7d3iqNbEq30r+obvzUxs5R2BkPHRvZxPj7lX6Jgke1rS3U8x3nwV+wyizOZGwaaAdigtGz1LkizHe437hu+9VfC9pZZcfnpzEy0cBjLw8+rGxxkDrW1LjJGLaWsr2xmUADcBYKIw/ABFW1VVpedsLRzAjZZ3ibfVXr8dSSOe0N0mHNHQx8JMUpmns9a/vCuRUdjmAQVsXoqlmduYOGpaWuFwC1wNwbE+K2aGibDEyKO+VjQ1t3FxsN1ydSrr2jOiIqCIiAiIgIiICIiAiIgIiICx1NMyVhZI1r2OFnNc0Oa4b7EHQrIiCFm2KoX+1SUndAxp8WgLRn6McNfvpYx9F8jfc5WhFNT8NqTN0O4c7dHM36M7vxXUfP0GUZ9iWrb2ujd+ALoyKeGP4u64Ptn0Ry0UTp4JPTRN1eMuWRjfnEXIc3mRu5W1XP1+sa+MOikaQCDE8EcwWkFflvBoQ+pha4Ah0zARzBcLrjyYydN43bZw/ZeeduZrQBwLnZb9i2H7E1Q3MaeyRv3ldJbFbcvYYubTlj9kqofqX9xafcVgkwCobvgn/y3H3BddARBxl9FI32mSDtYR9ysfR5VNhqnueWt/qHAZnBtyXMsNe/wXQHvWI0zCMz2sdyzNB96D5V4kGsLs7XE8nA3PLRVWU53FzgDc8l6xSCJ7zliiAHKNov4BYqTBWSPa1rbXPBzhbmdCoidwLBI3NL5I4jfQXjadBvOo5+5XHZrZOncXPMMWmgs3Lqfo2/kqvQbOsFgx9U3llqZPcSQrph2zD44mhtXXNNrn1oXi5+nEV045upW9/R6Eez6Zv0auob7pE/QY+TNWt7Kp7vt3WL9F1I9mtefp0sDvsBi+Np60bqijeL/ACqR7dxsfZn3r0fxhm/RDx7NVV9/wd/2oSn6PqBuqifp00R+xlUkhNtSrpERE6oL3sE9K5zMucGleCM4Jbe03EC6l1znozxx9TXYm6QPb6SRj2tc0gtawujA14hhjXRlMbubWiIiqCIiAiIgIiICIiAiIgIiICIiAiIg8yi7XfRPuX5bwAWrIP2iP7YX6lcNF+W8FH/HQ/tLP4gXHl+N4uuvZqvllmlbqsa4tvK8OK9OKxO1Ngg+MbmPUFH43X5RlG8+QW/VTiNh6gqpPMXuLjxUR4aFYtnaKwMh46N7OJ/nkoWkpi94aOJ8OZVzgiDQGjcBYIJTAqT0kovuGp7v581cFE7OUmWMuO9x8h/99yll6eOajnlfbWxTEG08Esz/AGY43PPXlBNu/d3qtdFmLuqcOa95u8TzB5/vOkMv/sVorA30b84a5oaSQ4AggC+oOh3KL2MoGQ0FMGNY0up4nPytDczzG27nW3k8+pb+nxNIiXtryVRC7KG8Uzz+srqt3cJ3Rt/0sCmlCbFN/wDz6c/PjMn+a90v41NqTooiIqCIiAiIgIiICIiAiIgIiICItCtwsyOzNnqojYCzHsyaccr2OF0G+iif0dVN9irDv+7SRu84nRqr7V4xitHKyRnwOSHIA8ZfRtL8x0Ae8vzWt7JIsNyly0ulzxTFI6aMySmwG4cXHgGjiV+ZMGdethP+Jj/iBX7FtoZqx+edrWW0axr8zWjq038yuf4L/a4P2iP+IF588vKt4zTtEwUHtHXPijYWHI0yASSej9IY2WPrZe2wut3F8fgp9Jn5TwGR5v2WFlGTYmKhjJKWaO4eTke7KJG6tLXt3jmDZYV6wqqe7NeSOaOwyStytdfi1zRuPWpVoyi53qGwbCXid872RRNMYbkjdmD3Zr53GwF+HetnGK/K2w3ncoIzGK3O7KNw96j2tS11sUlOXvDRxPhzKCa2do7AyHjo3s4n+eSsNJAXuDRxK14YQ1oaNwFgrBs3SXcXn5I8zu8rrWM3dFWCGINaGjcAAvaIvW5I/aKXLR1LuVLMf9py2MOhyQxM+bExv1WAfcthEBauKvcKeYsBc4QSFrQLlzgx2UAcSTZbS8iUEloLcwAJFxcA7iRvCDVwWl9FTQRkWyU8TSORbG0EeS3ERAREQEREBERAREQEREBERAREQERYaurbE0ud3DiTyCDFiuKspozJKbAbhxceAaOJXKMex2SrkzvNgPYYNzB955lT+PQOq5M73uFtGtsC1o6vzUJLs87g5p7QQvNnn5OkmkM4qnYT/a4f2mP+IFfJ8HlbwB7DdUPDNKuLqqWfxAsK7PVRNeC14a5p3hwBB7iomPBYbZBFFlBOhjabXNzvHNTDxc2CVVIYhcjQ8fuUEFV4PTsBIYGW4se+P7BCr79+heRfTM8vNu06qUxituco71GBqA1qsOz1FYGQ8dG9nE+PuUNSUxe8NG8nw5lXKGENAaNwFggyMbqrjhNNkiaOJ1Pfu8rKt4TS+kkaOF7nsGp/nrVwXfin1nKiIi7MCIiAqBS4u9mMYkYaeaoeGUzAGOYxrWtju7PI8gAknQak2PJX9VTYcF02JykH1sSe0G29sbWtHdqVm/FiUwDaRtWZWZJYpYXBs0MgGZhcLtN2khzSAbEclLqp7JjPiOLS/wCIgiH/AI4iPeVbFZ0lERFQREQEREBERAREQEREBERBhq6tsTczu4cSeQVUrq10rszu4cAFUemDaCopa6IQyva00zXZdC2/pJATYg66DwVSp+kqqb7Qhf2x2P8ApIXn5Mrbp0xjqDlicqPT9Kf/AFIO9kn3Efet+HpGpne0JmdrA4eRXJVgmktqeC5BSu/4thG74Q0/7gVm2n20ZI3JTlxvvcWlvv1VMY8ggjeDcdo1VV+isOotcx7lnxKcNYQbG+litPZfaaKtpmyxkBwAErL6xvtrp807wfvWvWzZ3dXBRENLg0bjfKR2EhYXbNt+S5w7bFTIYvQYgjsMwj0Ti4nMSLDS1hxUmGr6GrJFHcgDffTtQT2ztLZpeeOg7Bv8/cphY6eEMY1o4C35rIvZjNTTnRERVBERARFBsObFX8o8OYO+WoeT5QhBLw0rGFxYxjS92Z5a0NL3bszre0esrKiICIiAiIgIiICIiAiIgIiICIiDWrcMinFpooZByfG1/wBoFQFb0Y4dLvpmNPONz4/Jpt5K0Ilkptzit6DaR1/RS1MfUSyQe4HzUBW9A8w+JqYX9T43RnyzLsyLHhivlX56reiPEY90LZBzjlYfIkHyVfrtmKqD46nqWdboXgeNrFfqVfQVm8UXyfk6jrpIHZ4nvY7ddri024g24dSnabpCq2b3sf8ATjHvbYr9D1uCwTfHQwSfTiY4+JF1AVvRdh0u+naw843vZ5A28lm8VXyctpulN4+MgYetjy3yIKlqbpNpne2ydn7rXDyN/JT1b0F0rr+imqYzwzZJAPJp81X67oIqG/E1FO/qe18Z8g4LN48l3EvTbaUcm6dg+kHM+0LK27ORtlcJGkOaBmDgQQb7rEb+PguOVvRNiMW6ASDnHKx3lcHyXVticWp6WighnlZDMIwHslvCQ4aEf1gANupMcffst9LkixwVDZBeNzHjm1wcPELIvS5iIiAiIgKCwn1q+vfyFLEP3YnSH+KFNzPytcbE2aTYbzYXsO1Uvo62qjrpK10bJWl1QJTmAsGGKOJjbg+1/VuNlLfcVdkRFUEREBERAREQEREBERAREQEREBERAREQEREBERAREQF8eLix1HI6jwX1EEXUbLUkhu6ngzfObGI3fWZY+ax/0aa34meui6m1LpGj92bOFMIpqG0P8Aq2exVRv6pqQX7M0LmeNinwutZ7VPTSjnFVOYe5srLf6lMImhD/ANIy346lr4+ZEInb4wOefJfWbXUhNjURMPzZSYXeEoaVLr5IwOFnAOHIi48CnsfIJmvF2Oa4c2kOHiFXthtlxQU72WAdJUSvd9HOWxj6gae1xW7NsnSPNzTwB175mM9E6/PNHlN1nw/BmwOJY+pIItkkqJJWDW92+kJIPen1W+iIqg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63500" y="-715963"/>
            <a:ext cx="2343150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22" name="6 Dikdörtgen"/>
          <p:cNvSpPr>
            <a:spLocks noChangeArrowheads="1"/>
          </p:cNvSpPr>
          <p:nvPr/>
        </p:nvSpPr>
        <p:spPr bwMode="auto">
          <a:xfrm>
            <a:off x="3203575" y="115888"/>
            <a:ext cx="457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TOSYAL</a:t>
            </a:r>
            <a:r>
              <a:rPr lang="tr-TR" sz="2200" b="1" dirty="0" smtClean="0">
                <a:solidFill>
                  <a:prstClr val="black"/>
                </a:solidFill>
                <a:latin typeface="Arial Black" pitchFamily="34" charset="0"/>
              </a:rPr>
              <a:t>I TOYO ÇELİK A.Ş.</a:t>
            </a:r>
            <a:r>
              <a:rPr lang="en-US" sz="22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tr-TR" sz="2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prstClr val="black"/>
                </a:solidFill>
                <a:latin typeface="Arial Black" pitchFamily="34" charset="0"/>
              </a:rPr>
            </a:br>
            <a:endParaRPr lang="tr-TR" sz="2200" dirty="0">
              <a:solidFill>
                <a:prstClr val="black"/>
              </a:solidFill>
            </a:endParaRPr>
          </a:p>
        </p:txBody>
      </p:sp>
      <p:grpSp>
        <p:nvGrpSpPr>
          <p:cNvPr id="17" name="Group 2"/>
          <p:cNvGrpSpPr>
            <a:grpSpLocks/>
          </p:cNvGrpSpPr>
          <p:nvPr/>
        </p:nvGrpSpPr>
        <p:grpSpPr bwMode="auto">
          <a:xfrm>
            <a:off x="554861" y="970174"/>
            <a:ext cx="7848600" cy="5141913"/>
            <a:chOff x="432" y="648"/>
            <a:chExt cx="5086" cy="3431"/>
          </a:xfrm>
        </p:grpSpPr>
        <p:grpSp>
          <p:nvGrpSpPr>
            <p:cNvPr id="19" name="Group 3"/>
            <p:cNvGrpSpPr>
              <a:grpSpLocks/>
            </p:cNvGrpSpPr>
            <p:nvPr/>
          </p:nvGrpSpPr>
          <p:grpSpPr bwMode="auto">
            <a:xfrm>
              <a:off x="432" y="936"/>
              <a:ext cx="5086" cy="3143"/>
              <a:chOff x="68" y="807"/>
              <a:chExt cx="5594" cy="3440"/>
            </a:xfrm>
          </p:grpSpPr>
          <p:grpSp>
            <p:nvGrpSpPr>
              <p:cNvPr id="21" name="Group 4"/>
              <p:cNvGrpSpPr>
                <a:grpSpLocks/>
              </p:cNvGrpSpPr>
              <p:nvPr/>
            </p:nvGrpSpPr>
            <p:grpSpPr bwMode="auto">
              <a:xfrm>
                <a:off x="68" y="845"/>
                <a:ext cx="2509" cy="2313"/>
                <a:chOff x="68" y="845"/>
                <a:chExt cx="2509" cy="2313"/>
              </a:xfrm>
            </p:grpSpPr>
            <p:grpSp>
              <p:nvGrpSpPr>
                <p:cNvPr id="37" name="Group 5"/>
                <p:cNvGrpSpPr>
                  <a:grpSpLocks/>
                </p:cNvGrpSpPr>
                <p:nvPr/>
              </p:nvGrpSpPr>
              <p:grpSpPr bwMode="auto">
                <a:xfrm>
                  <a:off x="295" y="845"/>
                  <a:ext cx="2268" cy="2313"/>
                  <a:chOff x="113" y="845"/>
                  <a:chExt cx="1869" cy="1922"/>
                </a:xfrm>
              </p:grpSpPr>
              <p:pic>
                <p:nvPicPr>
                  <p:cNvPr id="40" name="Picture 6" descr="MekanikMibzer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11" y="981"/>
                    <a:ext cx="780" cy="47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1" name="Picture 7" descr="PatatesMakinesi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3" y="845"/>
                    <a:ext cx="780" cy="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2" name="Picture 8" descr="Pmibgub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202" y="2251"/>
                    <a:ext cx="780" cy="5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3" name="Picture 9" descr="Pmibyan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3" y="2160"/>
                    <a:ext cx="780" cy="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4" name="Picture 10" descr="yariyaylib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12" y="1616"/>
                    <a:ext cx="780" cy="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38" name="Picture 11" descr="AsmaTipAskaro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" y="1842"/>
                  <a:ext cx="780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12" descr="GubreSerpmeMakinesi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09" y="1797"/>
                  <a:ext cx="468" cy="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9" name="Group 13"/>
              <p:cNvGrpSpPr>
                <a:grpSpLocks/>
              </p:cNvGrpSpPr>
              <p:nvPr/>
            </p:nvGrpSpPr>
            <p:grpSpPr bwMode="auto">
              <a:xfrm>
                <a:off x="3379" y="807"/>
                <a:ext cx="2283" cy="3440"/>
                <a:chOff x="3379" y="663"/>
                <a:chExt cx="2283" cy="3440"/>
              </a:xfrm>
            </p:grpSpPr>
            <p:pic>
              <p:nvPicPr>
                <p:cNvPr id="34" name="Picture 14" descr="tarım1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79" y="1026"/>
                  <a:ext cx="1168" cy="1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15" descr="tarım3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58" y="663"/>
                  <a:ext cx="1104" cy="15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16" descr="tarım5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24" y="2795"/>
                  <a:ext cx="2028" cy="1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30" name="Group 17"/>
              <p:cNvGrpSpPr>
                <a:grpSpLocks/>
              </p:cNvGrpSpPr>
              <p:nvPr/>
            </p:nvGrpSpPr>
            <p:grpSpPr bwMode="auto">
              <a:xfrm>
                <a:off x="204" y="3294"/>
                <a:ext cx="3034" cy="888"/>
                <a:chOff x="204" y="3294"/>
                <a:chExt cx="3034" cy="888"/>
              </a:xfrm>
            </p:grpSpPr>
            <p:pic>
              <p:nvPicPr>
                <p:cNvPr id="31" name="Picture 18" descr="tarım araçları 2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" y="3294"/>
                  <a:ext cx="948" cy="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19" descr="tarım araçları 3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0" y="3294"/>
                  <a:ext cx="948" cy="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20" descr="tarımaraçları 1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7" y="3385"/>
                  <a:ext cx="948" cy="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1631" y="648"/>
              <a:ext cx="2662" cy="26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tr-TR" sz="2000" b="1">
                  <a:solidFill>
                    <a:schemeClr val="bg1"/>
                  </a:solidFill>
                  <a:latin typeface="Tahoma" pitchFamily="34" charset="0"/>
                </a:rPr>
                <a:t>Tarım Aletleri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7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1028519"/>
            <a:ext cx="5832648" cy="283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106"/>
          <p:cNvSpPr/>
          <p:nvPr/>
        </p:nvSpPr>
        <p:spPr>
          <a:xfrm>
            <a:off x="161967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5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03115" y="322733"/>
            <a:ext cx="7199312" cy="76944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ÜRÜNLERE GÖRE  DEMİR ÇELİK TİCARETİ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1048"/>
            <a:ext cx="5832648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60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Dikdörtgen 106"/>
          <p:cNvSpPr/>
          <p:nvPr/>
        </p:nvSpPr>
        <p:spPr>
          <a:xfrm>
            <a:off x="277376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7" name="1 Diyagram"/>
          <p:cNvGraphicFramePr/>
          <p:nvPr>
            <p:extLst>
              <p:ext uri="{D42A27DB-BD31-4B8C-83A1-F6EECF244321}">
                <p14:modId xmlns:p14="http://schemas.microsoft.com/office/powerpoint/2010/main" val="3922733397"/>
              </p:ext>
            </p:extLst>
          </p:nvPr>
        </p:nvGraphicFramePr>
        <p:xfrm>
          <a:off x="323528" y="1487959"/>
          <a:ext cx="87129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487" name="Text Box 5"/>
          <p:cNvSpPr txBox="1">
            <a:spLocks noChangeArrowheads="1"/>
          </p:cNvSpPr>
          <p:nvPr/>
        </p:nvSpPr>
        <p:spPr bwMode="auto">
          <a:xfrm>
            <a:off x="2627784" y="188913"/>
            <a:ext cx="640826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tr-TR" sz="2200" dirty="0" smtClean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rgbClr val="04617B">
                    <a:lumMod val="50000"/>
                  </a:srgbClr>
                </a:solidFill>
                <a:latin typeface="Arial Black" pitchFamily="34" charset="0"/>
              </a:rPr>
              <a:t>CEZAYİR  </a:t>
            </a:r>
            <a:endParaRPr lang="tr-TR" sz="2200" dirty="0">
              <a:solidFill>
                <a:srgbClr val="04617B">
                  <a:lumMod val="50000"/>
                </a:srgb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8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351792"/>
              </p:ext>
            </p:extLst>
          </p:nvPr>
        </p:nvGraphicFramePr>
        <p:xfrm>
          <a:off x="1619672" y="836712"/>
          <a:ext cx="7103913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>
            <a:off x="1907704" y="692696"/>
            <a:ext cx="7020272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pic>
        <p:nvPicPr>
          <p:cNvPr id="94210" name="Picture 2" descr="http://www.millihakimiyet.com/images/upload/termik-santral-dilovas%C4%B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3429000"/>
            <a:ext cx="6093221" cy="3024336"/>
          </a:xfrm>
          <a:prstGeom prst="rect">
            <a:avLst/>
          </a:prstGeom>
          <a:noFill/>
        </p:spPr>
      </p:pic>
      <p:sp>
        <p:nvSpPr>
          <p:cNvPr id="12" name="1 Başlık"/>
          <p:cNvSpPr>
            <a:spLocks noGrp="1"/>
          </p:cNvSpPr>
          <p:nvPr>
            <p:ph type="title"/>
          </p:nvPr>
        </p:nvSpPr>
        <p:spPr>
          <a:xfrm>
            <a:off x="1259632" y="158687"/>
            <a:ext cx="8229600" cy="376403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HOLDİNGİN  DEVAM EDEN PROJELERİ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9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351792"/>
              </p:ext>
            </p:extLst>
          </p:nvPr>
        </p:nvGraphicFramePr>
        <p:xfrm>
          <a:off x="1115616" y="1556792"/>
          <a:ext cx="7319937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9631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691680" y="692696"/>
            <a:ext cx="7200800" cy="45719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1115616" y="158687"/>
            <a:ext cx="8229600" cy="376403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HOLDİNGİN  DEVAM EDEN PROJELERİ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2" name="Grup 8"/>
          <p:cNvGrpSpPr/>
          <p:nvPr/>
        </p:nvGrpSpPr>
        <p:grpSpPr>
          <a:xfrm>
            <a:off x="1202929" y="1089998"/>
            <a:ext cx="7657405" cy="954236"/>
            <a:chOff x="0" y="-48154"/>
            <a:chExt cx="7175920" cy="518479"/>
          </a:xfrm>
          <a:scene3d>
            <a:camera prst="orthographicFront"/>
            <a:lightRig rig="flat" dir="t"/>
          </a:scene3d>
        </p:grpSpPr>
        <p:sp>
          <p:nvSpPr>
            <p:cNvPr id="10" name="Yuvarlatılmış Dikdörtgen 9"/>
            <p:cNvSpPr/>
            <p:nvPr/>
          </p:nvSpPr>
          <p:spPr>
            <a:xfrm>
              <a:off x="0" y="2636"/>
              <a:ext cx="7175920" cy="46052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Yuvarlatılmış Dikdörtgen 4"/>
            <p:cNvSpPr/>
            <p:nvPr/>
          </p:nvSpPr>
          <p:spPr>
            <a:xfrm>
              <a:off x="28048" y="-48154"/>
              <a:ext cx="7119822" cy="5184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dirty="0" smtClean="0"/>
                <a:t>ERZİN LİMAN PROJESİ</a:t>
              </a:r>
              <a:endParaRPr lang="tr-TR" sz="2400" b="1" kern="1200" dirty="0"/>
            </a:p>
          </p:txBody>
        </p:sp>
      </p:grpSp>
      <p:pic>
        <p:nvPicPr>
          <p:cNvPr id="1026" name="Picture 2" descr="http://t0.gstatic.com/images?q=tbn:ANd9GcRZrlm7aZ_181xtg3_WHQgRNdRAE-nQQ-uedl133miXQCZZ8H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758" y="4509120"/>
            <a:ext cx="596856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351792"/>
              </p:ext>
            </p:extLst>
          </p:nvPr>
        </p:nvGraphicFramePr>
        <p:xfrm>
          <a:off x="899592" y="2276872"/>
          <a:ext cx="7319937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648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691680" y="692696"/>
            <a:ext cx="7200800" cy="45719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492896"/>
            <a:ext cx="525658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1 Başlık"/>
          <p:cNvSpPr>
            <a:spLocks noGrp="1"/>
          </p:cNvSpPr>
          <p:nvPr>
            <p:ph type="ctrTitle"/>
          </p:nvPr>
        </p:nvSpPr>
        <p:spPr>
          <a:xfrm>
            <a:off x="1336104" y="-387424"/>
            <a:ext cx="7772400" cy="1470025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HOLDİNGİN  DEVAM EDEN PROJELERİ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59632" y="6237312"/>
            <a:ext cx="6512768" cy="504056"/>
          </a:xfrm>
        </p:spPr>
        <p:txBody>
          <a:bodyPr/>
          <a:lstStyle/>
          <a:p>
            <a:r>
              <a:rPr lang="tr-TR" sz="1600" dirty="0" smtClean="0"/>
              <a:t>TOSÇELİK VE TOSYALI DEMİRÇELİK İSKENDERUN TESİSLERİ İÇİN KULANIM AMAÇLI KURULACAKTIR </a:t>
            </a:r>
            <a:endParaRPr lang="tr-TR" sz="1600" dirty="0"/>
          </a:p>
        </p:txBody>
      </p:sp>
      <p:grpSp>
        <p:nvGrpSpPr>
          <p:cNvPr id="2" name="Grup 8"/>
          <p:cNvGrpSpPr/>
          <p:nvPr/>
        </p:nvGrpSpPr>
        <p:grpSpPr>
          <a:xfrm>
            <a:off x="1182585" y="1072395"/>
            <a:ext cx="7657405" cy="954236"/>
            <a:chOff x="0" y="-48154"/>
            <a:chExt cx="7175920" cy="518479"/>
          </a:xfrm>
          <a:scene3d>
            <a:camera prst="orthographicFront"/>
            <a:lightRig rig="flat" dir="t"/>
          </a:scene3d>
        </p:grpSpPr>
        <p:sp>
          <p:nvSpPr>
            <p:cNvPr id="10" name="Yuvarlatılmış Dikdörtgen 9"/>
            <p:cNvSpPr/>
            <p:nvPr/>
          </p:nvSpPr>
          <p:spPr>
            <a:xfrm>
              <a:off x="0" y="2636"/>
              <a:ext cx="7175920" cy="46052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Yuvarlatılmış Dikdörtgen 4"/>
            <p:cNvSpPr/>
            <p:nvPr/>
          </p:nvSpPr>
          <p:spPr>
            <a:xfrm>
              <a:off x="28048" y="-48154"/>
              <a:ext cx="7119822" cy="5184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 smtClean="0"/>
                <a:t> </a:t>
              </a:r>
              <a:r>
                <a:rPr lang="tr-TR" sz="2400" b="1" dirty="0" smtClean="0"/>
                <a:t>İSKENDERUN LİMAN PROJESİ</a:t>
              </a:r>
              <a:endParaRPr lang="tr-TR" sz="24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2868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15962"/>
          </a:xfrm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fontAlgn="b"/>
            <a:r>
              <a:rPr lang="tr-TR" sz="2400" b="1" dirty="0" smtClean="0"/>
              <a:t>TOSYALI GRUP CİROSU 2011</a:t>
            </a:r>
            <a:endParaRPr lang="tr-TR" sz="2400" b="1" dirty="0"/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619672" y="1988841"/>
          <a:ext cx="6264696" cy="2184244"/>
        </p:xfrm>
        <a:graphic>
          <a:graphicData uri="http://schemas.openxmlformats.org/drawingml/2006/table">
            <a:tbl>
              <a:tblPr firstRow="1" firstCol="1" lastCol="1">
                <a:tableStyleId>{3C2FFA5D-87B4-456A-9821-1D502468CF0F}</a:tableStyleId>
              </a:tblPr>
              <a:tblGrid>
                <a:gridCol w="2505879"/>
                <a:gridCol w="3758817"/>
              </a:tblGrid>
              <a:tr h="95893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r-TR" sz="1800" u="none" strike="noStrike" dirty="0">
                          <a:solidFill>
                            <a:schemeClr val="bg1"/>
                          </a:solidFill>
                        </a:rPr>
                        <a:t>TOSYALI GRUP CİROSU  2011</a:t>
                      </a:r>
                      <a:endParaRPr lang="tr-TR" sz="18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1265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TOPLAM USD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 smtClean="0">
                          <a:solidFill>
                            <a:schemeClr val="tx1"/>
                          </a:solidFill>
                        </a:rPr>
                        <a:t>$1,860,000,000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61265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TOPLAM TONAJ 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      </a:t>
                      </a:r>
                      <a:r>
                        <a:rPr lang="tr-TR" sz="1800" b="1" u="none" strike="noStrike" dirty="0" smtClean="0">
                          <a:solidFill>
                            <a:schemeClr val="tx1"/>
                          </a:solidFill>
                        </a:rPr>
                        <a:t>2,353,000</a:t>
                      </a:r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  </a:t>
                      </a:r>
                      <a:r>
                        <a:rPr lang="tr-TR" sz="1800" b="1" u="none" strike="noStrike" dirty="0" err="1" smtClean="0">
                          <a:solidFill>
                            <a:schemeClr val="tx1"/>
                          </a:solidFill>
                        </a:rPr>
                        <a:t>Mton</a:t>
                      </a:r>
                      <a:r>
                        <a:rPr lang="tr-TR" sz="1800" b="1" u="none" strike="noStrike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15962"/>
          </a:xfrm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fontAlgn="b"/>
            <a:r>
              <a:rPr lang="tr-TR" sz="2400" b="1" dirty="0" smtClean="0"/>
              <a:t>TOSYALI GRUP İHRACAT MİKTARLARI 2011</a:t>
            </a:r>
            <a:endParaRPr lang="tr-TR" sz="2400" b="1" dirty="0"/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1691680" y="1916831"/>
          <a:ext cx="6480720" cy="1872209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719701"/>
                <a:gridCol w="2579548"/>
                <a:gridCol w="2181471"/>
              </a:tblGrid>
              <a:tr h="92818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bg1"/>
                          </a:solidFill>
                        </a:rPr>
                        <a:t>TOSYALI GRUP İHRACAT MİKTARLARI 2011</a:t>
                      </a:r>
                      <a:endParaRPr lang="tr-TR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2012">
                <a:tc>
                  <a:txBody>
                    <a:bodyPr/>
                    <a:lstStyle/>
                    <a:p>
                      <a:pPr algn="ctr" fontAlgn="b"/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USD 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>
                          <a:solidFill>
                            <a:schemeClr val="tx1"/>
                          </a:solidFill>
                        </a:rPr>
                        <a:t> TONAJ </a:t>
                      </a:r>
                      <a:endParaRPr lang="tr-TR" sz="18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72012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 smtClean="0">
                          <a:solidFill>
                            <a:schemeClr val="tx1"/>
                          </a:solidFill>
                        </a:rPr>
                        <a:t>TOPLAM 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$532,000,000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u="none" strike="noStrike" dirty="0">
                          <a:solidFill>
                            <a:schemeClr val="tx1"/>
                          </a:solidFill>
                        </a:rPr>
                        <a:t>764,000,000</a:t>
                      </a:r>
                      <a:endParaRPr lang="tr-TR" sz="1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" name="5 Grup"/>
          <p:cNvGrpSpPr/>
          <p:nvPr/>
        </p:nvGrpSpPr>
        <p:grpSpPr>
          <a:xfrm>
            <a:off x="971600" y="4437112"/>
            <a:ext cx="7920880" cy="1224136"/>
            <a:chOff x="0" y="59133"/>
            <a:chExt cx="7920880" cy="1597050"/>
          </a:xfrm>
          <a:scene3d>
            <a:camera prst="orthographicFront"/>
            <a:lightRig rig="flat" dir="t"/>
          </a:scene3d>
        </p:grpSpPr>
        <p:sp>
          <p:nvSpPr>
            <p:cNvPr id="7" name="6 Yuvarlatılmış Dikdörtgen"/>
            <p:cNvSpPr/>
            <p:nvPr/>
          </p:nvSpPr>
          <p:spPr>
            <a:xfrm>
              <a:off x="0" y="59133"/>
              <a:ext cx="7920880" cy="159705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Yuvarlatılmış Dikdörtgen 4"/>
            <p:cNvSpPr/>
            <p:nvPr/>
          </p:nvSpPr>
          <p:spPr>
            <a:xfrm>
              <a:off x="77962" y="137095"/>
              <a:ext cx="7764956" cy="14411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bg1"/>
                  </a:solidFill>
                  <a:latin typeface="Arial Black" pitchFamily="34" charset="0"/>
                  <a:ea typeface="+mj-ea"/>
                  <a:cs typeface="+mj-cs"/>
                </a:rPr>
                <a:t>HEDEFİMİZ BİR KAÇ YIL İÇERİSİNDE İHRACAT RAKAMIMIZI 1 MİLYAR USD. SEVİYESİNİN ÜZERİNE ÇIKARMAKTIR.</a:t>
              </a:r>
              <a:endParaRPr lang="tr-TR" sz="1800" kern="1200" dirty="0" smtClean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9672" y="164792"/>
            <a:ext cx="7489403" cy="465754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 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3742020"/>
              </p:ext>
            </p:extLst>
          </p:nvPr>
        </p:nvGraphicFramePr>
        <p:xfrm>
          <a:off x="467544" y="1844824"/>
          <a:ext cx="8424936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 flipV="1">
            <a:off x="1763688" y="745632"/>
            <a:ext cx="7127506" cy="45719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11" name="Yuvarlatılmış Dikdörtgen 4"/>
          <p:cNvSpPr/>
          <p:nvPr/>
        </p:nvSpPr>
        <p:spPr>
          <a:xfrm>
            <a:off x="418931" y="2979070"/>
            <a:ext cx="8306138" cy="1098002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2400" b="1" kern="1200" dirty="0" smtClean="0"/>
              <a:t>YENİ YATIRIMLARIMIZIN BÖLGE EKONOMİLERİNE KATKISI </a:t>
            </a:r>
            <a:endParaRPr lang="tr-TR" sz="2400" b="1" kern="1200" dirty="0"/>
          </a:p>
        </p:txBody>
      </p:sp>
      <p:graphicFrame>
        <p:nvGraphicFramePr>
          <p:cNvPr id="12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827584" y="3140968"/>
          <a:ext cx="770485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520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15962"/>
          </a:xfrm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fontAlgn="b"/>
            <a:r>
              <a:rPr lang="tr-TR" sz="2400" b="1" dirty="0" smtClean="0"/>
              <a:t>TOSYALI</a:t>
            </a:r>
            <a:r>
              <a:rPr lang="tr-TR" sz="2400" dirty="0" smtClean="0"/>
              <a:t> </a:t>
            </a:r>
            <a:r>
              <a:rPr lang="tr-TR" sz="2400" b="1" dirty="0" smtClean="0"/>
              <a:t>GRUP</a:t>
            </a:r>
            <a:r>
              <a:rPr lang="tr-TR" sz="2400" dirty="0" smtClean="0"/>
              <a:t> </a:t>
            </a:r>
            <a:r>
              <a:rPr lang="tr-TR" sz="2400" b="1" dirty="0" smtClean="0"/>
              <a:t>2011 YILI ÜRETİM GİDERİ (USD) </a:t>
            </a:r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6" name="1 Başlık"/>
          <p:cNvSpPr txBox="1">
            <a:spLocks/>
          </p:cNvSpPr>
          <p:nvPr/>
        </p:nvSpPr>
        <p:spPr bwMode="auto">
          <a:xfrm>
            <a:off x="323528" y="2276872"/>
            <a:ext cx="8229600" cy="273630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tr-TR" sz="2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5 Grup"/>
          <p:cNvGrpSpPr/>
          <p:nvPr/>
        </p:nvGrpSpPr>
        <p:grpSpPr>
          <a:xfrm>
            <a:off x="899592" y="1916832"/>
            <a:ext cx="7920880" cy="3312368"/>
            <a:chOff x="0" y="59133"/>
            <a:chExt cx="7920880" cy="1597050"/>
          </a:xfrm>
          <a:scene3d>
            <a:camera prst="orthographicFront"/>
            <a:lightRig rig="flat" dir="t"/>
          </a:scene3d>
        </p:grpSpPr>
        <p:sp>
          <p:nvSpPr>
            <p:cNvPr id="11" name="10 Yuvarlatılmış Dikdörtgen"/>
            <p:cNvSpPr/>
            <p:nvPr/>
          </p:nvSpPr>
          <p:spPr>
            <a:xfrm>
              <a:off x="0" y="59133"/>
              <a:ext cx="7920880" cy="159705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Yuvarlatılmış Dikdörtgen 4"/>
            <p:cNvSpPr/>
            <p:nvPr/>
          </p:nvSpPr>
          <p:spPr>
            <a:xfrm>
              <a:off x="77962" y="137095"/>
              <a:ext cx="7764956" cy="14411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 smtClean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endParaRPr>
            </a:p>
          </p:txBody>
        </p:sp>
      </p:grpSp>
      <p:sp>
        <p:nvSpPr>
          <p:cNvPr id="13" name="12 Dikdörtgen"/>
          <p:cNvSpPr/>
          <p:nvPr/>
        </p:nvSpPr>
        <p:spPr>
          <a:xfrm>
            <a:off x="2286000" y="22748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" hangingPunct="0">
              <a:defRPr/>
            </a:pPr>
            <a:r>
              <a:rPr lang="tr-TR" b="1" dirty="0" smtClean="0"/>
              <a:t>2011 YILINDA GRUBUMUZUN </a:t>
            </a:r>
          </a:p>
          <a:p>
            <a:pPr lvl="0" algn="ctr" eaLnBrk="0" fontAlgn="b" hangingPunct="0">
              <a:defRPr/>
            </a:pPr>
            <a:r>
              <a:rPr lang="tr-TR" b="1" dirty="0" smtClean="0"/>
              <a:t>HAMMADDE ,İŞCİLİK,ENERJİ GİDERLERİ HARİÇ </a:t>
            </a:r>
          </a:p>
          <a:p>
            <a:pPr lvl="0" algn="ctr" eaLnBrk="0" fontAlgn="b" hangingPunct="0">
              <a:defRPr/>
            </a:pPr>
            <a:r>
              <a:rPr lang="tr-TR" b="1" dirty="0" smtClean="0"/>
              <a:t>HİZMET,NAKLİYE,YEDEK PARÇA,SARF VE İŞLETME MALZEMELERİNE HARCADIĞI PARA </a:t>
            </a:r>
          </a:p>
          <a:p>
            <a:pPr lvl="0" algn="ctr" eaLnBrk="0" fontAlgn="b" hangingPunct="0">
              <a:defRPr/>
            </a:pPr>
            <a:endParaRPr lang="tr-TR" b="1" dirty="0" smtClean="0"/>
          </a:p>
          <a:p>
            <a:pPr lvl="0" algn="ctr" eaLnBrk="0" fontAlgn="b" hangingPunct="0">
              <a:defRPr/>
            </a:pPr>
            <a:r>
              <a:rPr lang="tr-TR" b="1" dirty="0" smtClean="0"/>
              <a:t>899,400,000 USD 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86000" y="2274838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" hangingPunct="0">
              <a:defRPr/>
            </a:pPr>
            <a:r>
              <a:rPr lang="tr-TR" b="1" dirty="0" smtClean="0">
                <a:solidFill>
                  <a:schemeClr val="bg1"/>
                </a:solidFill>
              </a:rPr>
              <a:t>2011 YILINDA GRUBUMUZUN </a:t>
            </a:r>
          </a:p>
          <a:p>
            <a:pPr lvl="0" algn="ctr" eaLnBrk="0" fontAlgn="b" hangingPunct="0">
              <a:defRPr/>
            </a:pPr>
            <a:r>
              <a:rPr lang="tr-TR" b="1" dirty="0" smtClean="0">
                <a:solidFill>
                  <a:schemeClr val="bg1"/>
                </a:solidFill>
              </a:rPr>
              <a:t>HAMMADDE ,İŞCİLİK,ENERJİ GİDERLERİ HARİÇ </a:t>
            </a:r>
          </a:p>
          <a:p>
            <a:pPr lvl="0" algn="ctr" eaLnBrk="0" fontAlgn="b" hangingPunct="0">
              <a:defRPr/>
            </a:pPr>
            <a:r>
              <a:rPr lang="tr-TR" b="1" dirty="0" smtClean="0">
                <a:solidFill>
                  <a:schemeClr val="bg1"/>
                </a:solidFill>
              </a:rPr>
              <a:t>HİZMET,NAKLİYE,YEDEK PARÇA,SARF VE İŞLETME MALZEMELERİNE HARCADIĞI PARA </a:t>
            </a:r>
          </a:p>
          <a:p>
            <a:pPr lvl="0" algn="ctr" eaLnBrk="0" fontAlgn="b" hangingPunct="0">
              <a:defRPr/>
            </a:pPr>
            <a:endParaRPr lang="tr-TR" b="1" dirty="0" smtClean="0">
              <a:solidFill>
                <a:schemeClr val="bg1"/>
              </a:solidFill>
            </a:endParaRPr>
          </a:p>
          <a:p>
            <a:pPr lvl="0" algn="ctr" eaLnBrk="0" fontAlgn="b" hangingPunct="0">
              <a:defRPr/>
            </a:pPr>
            <a:r>
              <a:rPr lang="tr-TR" b="1" dirty="0" smtClean="0">
                <a:solidFill>
                  <a:schemeClr val="bg1"/>
                </a:solidFill>
              </a:rPr>
              <a:t>899,400,000 USD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ctrTitle"/>
          </p:nvPr>
        </p:nvSpPr>
        <p:spPr>
          <a:xfrm>
            <a:off x="904056" y="-171400"/>
            <a:ext cx="7772400" cy="1470025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9 Alt Başlık"/>
          <p:cNvSpPr>
            <a:spLocks noGrp="1"/>
          </p:cNvSpPr>
          <p:nvPr>
            <p:ph type="subTitle" idx="1"/>
          </p:nvPr>
        </p:nvSpPr>
        <p:spPr>
          <a:xfrm>
            <a:off x="899592" y="6309320"/>
            <a:ext cx="7344816" cy="432048"/>
          </a:xfrm>
        </p:spPr>
        <p:txBody>
          <a:bodyPr/>
          <a:lstStyle/>
          <a:p>
            <a:r>
              <a:rPr lang="tr-TR" sz="1400" b="1" dirty="0" smtClean="0">
                <a:solidFill>
                  <a:schemeClr val="tx1"/>
                </a:solidFill>
              </a:rPr>
              <a:t>BAŞTA YEDEK PARÇA VE İŞLETME MALZEMESİ TEDARİKÇİLERİMİZ OLMAK ÜZERE BÜYÜK TEDARİKÇİLERİMİZ  BÖLGEMİZDE YATIRIM YAPMAK İSTEMEKTEDİR. </a:t>
            </a:r>
            <a:endParaRPr lang="tr-TR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33" name="İçerik Yer Tutucusu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827584" y="908720"/>
          <a:ext cx="7597775" cy="151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7" name="Dikdörtgen 106"/>
          <p:cNvSpPr/>
          <p:nvPr/>
        </p:nvSpPr>
        <p:spPr>
          <a:xfrm>
            <a:off x="1619672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8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1331640" y="2420888"/>
          <a:ext cx="684076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3532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979712" y="458749"/>
            <a:ext cx="7004050" cy="166688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619672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33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6646862"/>
              </p:ext>
            </p:extLst>
          </p:nvPr>
        </p:nvGraphicFramePr>
        <p:xfrm>
          <a:off x="1043608" y="2250730"/>
          <a:ext cx="7597352" cy="3050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532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106"/>
          <p:cNvSpPr/>
          <p:nvPr/>
        </p:nvSpPr>
        <p:spPr>
          <a:xfrm>
            <a:off x="1619672" y="764704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5" name="Picture 3" descr="C:\Users\olgay.topcam\Desktop\Adsız.jpg"/>
          <p:cNvPicPr>
            <a:picLocks noChangeAspect="1" noChangeArrowheads="1"/>
          </p:cNvPicPr>
          <p:nvPr/>
        </p:nvPicPr>
        <p:blipFill>
          <a:blip r:embed="rId2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03115" y="322733"/>
            <a:ext cx="7199312" cy="4302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ÜRÜNLERE GÖRE  DEMİR ÇELİK TİCARETİ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1048"/>
            <a:ext cx="5832648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829620" cy="290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60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 Başlık"/>
          <p:cNvSpPr>
            <a:spLocks noGrp="1"/>
          </p:cNvSpPr>
          <p:nvPr>
            <p:ph type="title"/>
          </p:nvPr>
        </p:nvSpPr>
        <p:spPr>
          <a:xfrm>
            <a:off x="1979712" y="458749"/>
            <a:ext cx="7004050" cy="166688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TOSÇELİK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PROF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İL VE SAC ENDÜSTRİSİ A.Ş.</a:t>
            </a: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tr-TR" sz="22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1619672" y="651041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33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8765268"/>
              </p:ext>
            </p:extLst>
          </p:nvPr>
        </p:nvGraphicFramePr>
        <p:xfrm>
          <a:off x="1006115" y="1628800"/>
          <a:ext cx="7597352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5000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9672" y="164792"/>
            <a:ext cx="7489403" cy="465754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 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3742020"/>
              </p:ext>
            </p:extLst>
          </p:nvPr>
        </p:nvGraphicFramePr>
        <p:xfrm>
          <a:off x="467544" y="1844824"/>
          <a:ext cx="8424936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 flipV="1">
            <a:off x="1763688" y="745632"/>
            <a:ext cx="7127506" cy="45719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sp>
        <p:nvSpPr>
          <p:cNvPr id="11" name="Yuvarlatılmış Dikdörtgen 4"/>
          <p:cNvSpPr/>
          <p:nvPr/>
        </p:nvSpPr>
        <p:spPr>
          <a:xfrm>
            <a:off x="418931" y="2979070"/>
            <a:ext cx="8306138" cy="1098002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2400" b="1" kern="1200" dirty="0" smtClean="0"/>
              <a:t>YENİ YATIRIMLARIMIZIN BÖLGE EKONOMİLERİNE KATKISI </a:t>
            </a:r>
            <a:endParaRPr lang="tr-TR" sz="2400" b="1" kern="1200" dirty="0"/>
          </a:p>
        </p:txBody>
      </p:sp>
      <p:graphicFrame>
        <p:nvGraphicFramePr>
          <p:cNvPr id="8" name="7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19474"/>
              </p:ext>
            </p:extLst>
          </p:nvPr>
        </p:nvGraphicFramePr>
        <p:xfrm>
          <a:off x="1547664" y="3238501"/>
          <a:ext cx="6120679" cy="155865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736304"/>
                <a:gridCol w="1656184"/>
                <a:gridCol w="1656184"/>
                <a:gridCol w="72007"/>
              </a:tblGrid>
              <a:tr h="969008"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dirty="0" smtClean="0"/>
                        <a:t>TOSYALI</a:t>
                      </a:r>
                      <a:r>
                        <a:rPr lang="tr-TR" sz="1600" u="none" strike="noStrike" baseline="0" dirty="0" smtClean="0"/>
                        <a:t> GRUP İSTİHDAM RAKAMI </a:t>
                      </a:r>
                      <a:r>
                        <a:rPr lang="tr-TR" sz="1600" u="none" strike="noStrike" dirty="0" smtClean="0"/>
                        <a:t>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kern="1200" dirty="0" smtClean="0"/>
                        <a:t>2012</a:t>
                      </a:r>
                      <a:endParaRPr lang="tr-TR" sz="1600" b="1" u="none" strike="noStrike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kern="1200" dirty="0" smtClean="0"/>
                        <a:t>2015</a:t>
                      </a:r>
                      <a:r>
                        <a:rPr lang="tr-TR" sz="1600" u="none" strike="noStrike" dirty="0" smtClean="0"/>
                        <a:t>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u="none" strike="noStrike" dirty="0" smtClean="0"/>
                    </a:p>
                    <a:p>
                      <a:pPr algn="ctr" fontAlgn="b"/>
                      <a:r>
                        <a:rPr lang="tr-TR" sz="1600" u="none" strike="noStrike" dirty="0" smtClean="0"/>
                        <a:t> 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644"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3052</a:t>
                      </a:r>
                      <a:endParaRPr lang="tr-TR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dirty="0" smtClean="0"/>
                        <a:t>5,500</a:t>
                      </a:r>
                      <a:endParaRPr lang="tr-TR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0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9672" y="164792"/>
            <a:ext cx="7489403" cy="465754"/>
          </a:xfrm>
        </p:spPr>
        <p:txBody>
          <a:bodyPr>
            <a:noAutofit/>
          </a:bodyPr>
          <a:lstStyle/>
          <a:p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TOSYALI</a:t>
            </a:r>
            <a:r>
              <a:rPr lang="tr-TR" sz="2200" dirty="0" smtClean="0">
                <a:solidFill>
                  <a:srgbClr val="02303E"/>
                </a:solidFill>
              </a:rPr>
              <a:t> </a:t>
            </a: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HOLDİNG  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8276948"/>
              </p:ext>
            </p:extLst>
          </p:nvPr>
        </p:nvGraphicFramePr>
        <p:xfrm>
          <a:off x="467544" y="3212976"/>
          <a:ext cx="8424936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 flipV="1">
            <a:off x="1763688" y="745632"/>
            <a:ext cx="7127506" cy="45719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prstClr val="white"/>
              </a:solidFill>
            </a:endParaRPr>
          </a:p>
        </p:txBody>
      </p:sp>
      <p:pic>
        <p:nvPicPr>
          <p:cNvPr id="7" name="Picture 3" descr="C:\Users\olgay.topcam\Desktop\Adsız.jpg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pSp>
        <p:nvGrpSpPr>
          <p:cNvPr id="11" name="10 Grup"/>
          <p:cNvGrpSpPr/>
          <p:nvPr/>
        </p:nvGrpSpPr>
        <p:grpSpPr>
          <a:xfrm>
            <a:off x="467544" y="1844824"/>
            <a:ext cx="8424937" cy="1296144"/>
            <a:chOff x="0" y="0"/>
            <a:chExt cx="8534352" cy="1216800"/>
          </a:xfrm>
          <a:scene3d>
            <a:camera prst="orthographicFront"/>
            <a:lightRig rig="flat" dir="t"/>
          </a:scene3d>
        </p:grpSpPr>
        <p:sp>
          <p:nvSpPr>
            <p:cNvPr id="12" name="11 Yuvarlatılmış Dikdörtgen"/>
            <p:cNvSpPr/>
            <p:nvPr/>
          </p:nvSpPr>
          <p:spPr>
            <a:xfrm>
              <a:off x="0" y="0"/>
              <a:ext cx="8424936" cy="121680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Yuvarlatılmış Dikdörtgen 4"/>
            <p:cNvSpPr/>
            <p:nvPr/>
          </p:nvSpPr>
          <p:spPr>
            <a:xfrm>
              <a:off x="59399" y="59399"/>
              <a:ext cx="8474953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 smtClean="0"/>
                <a:t>KATMADEĞER YARATAN ÜRÜNLERİMİZLE  ANA  SANAYİLERİN GİRDİSİ OLAN ÜRÜNLERİN TEDARİKÇİSİ KONUMUNDAYIZ.  </a:t>
              </a:r>
              <a:endParaRPr lang="tr-TR" sz="24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520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15962"/>
          </a:xfrm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fontAlgn="b"/>
            <a:r>
              <a:rPr lang="tr-TR" sz="2400" dirty="0" smtClean="0"/>
              <a:t> </a:t>
            </a:r>
            <a:r>
              <a:rPr lang="tr-TR" sz="2400" b="1" dirty="0" smtClean="0"/>
              <a:t>2011 YILI İHRACAT /İTHALAT FİYATLARI (USD) </a:t>
            </a:r>
          </a:p>
        </p:txBody>
      </p:sp>
      <p:sp>
        <p:nvSpPr>
          <p:cNvPr id="9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2051720" y="1772816"/>
          <a:ext cx="5184575" cy="129614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36915"/>
                <a:gridCol w="1036915"/>
                <a:gridCol w="1036915"/>
                <a:gridCol w="1036915"/>
                <a:gridCol w="1036915"/>
              </a:tblGrid>
              <a:tr h="36511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2011 İHRACAT BİRİM FİYAT ($/TON)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206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DİĞERLERİ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KÜTÜK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YASSI ÜRÜN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UZUN ÜRÜN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/>
                        <a:t>BORULAR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034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2.445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670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850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710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1.020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2051720" y="3356992"/>
          <a:ext cx="5184575" cy="129614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36915"/>
                <a:gridCol w="1036915"/>
                <a:gridCol w="1036915"/>
                <a:gridCol w="1036915"/>
                <a:gridCol w="1036915"/>
              </a:tblGrid>
              <a:tr h="37536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1400" b="1" u="none" strike="noStrike" dirty="0"/>
                        <a:t>2011 İTHALAT BİRİM FİYAT ($/TON)</a:t>
                      </a:r>
                      <a:endParaRPr lang="nl-NL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4540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DİĞERLERİ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/>
                        <a:t>KÜTÜK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YASSI ÜRÜN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/>
                        <a:t>UZUN ÜRÜN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/>
                        <a:t>BORULAR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5368"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4.800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/>
                        <a:t>690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/>
                        <a:t>990</a:t>
                      </a:r>
                      <a:endParaRPr lang="tr-TR" sz="1400" b="1" i="0" u="none" strike="noStrike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1.150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1.790</a:t>
                      </a:r>
                      <a:endParaRPr lang="tr-TR" sz="14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Dikdörtgen 106"/>
          <p:cNvSpPr/>
          <p:nvPr/>
        </p:nvSpPr>
        <p:spPr>
          <a:xfrm>
            <a:off x="2167939" y="1044160"/>
            <a:ext cx="6370238" cy="6615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balanced" dir="t"/>
          </a:scene3d>
          <a:sp3d extrusionH="1270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08" name="Picture 3" descr="C:\Users\olgay.topcam\Desktop\Adsız.jpg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79512" y="158687"/>
            <a:ext cx="1323603" cy="984709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stA="74000" endPos="65000" dist="50800" dir="5400000" sy="-100000" algn="bl" rotWithShape="0"/>
          </a:effectLst>
          <a:extLst/>
        </p:spPr>
      </p:pic>
      <p:graphicFrame>
        <p:nvGraphicFramePr>
          <p:cNvPr id="7" name="1 Diyagram"/>
          <p:cNvGraphicFramePr/>
          <p:nvPr/>
        </p:nvGraphicFramePr>
        <p:xfrm>
          <a:off x="680393" y="1487959"/>
          <a:ext cx="792088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503115" y="322733"/>
            <a:ext cx="7199312" cy="4302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GEÇMİŞTEN BUGÜNE TOSYALI HOLDİNG</a:t>
            </a:r>
            <a:endParaRPr lang="tr-TR" sz="2200" dirty="0">
              <a:solidFill>
                <a:schemeClr val="tx2">
                  <a:lumMod val="50000"/>
                </a:schemeClr>
              </a:solidFill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98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1_Ofis Teması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15274</TotalTime>
  <Words>2306</Words>
  <Application>Microsoft Office PowerPoint</Application>
  <PresentationFormat>Ekran Gösterisi (4:3)</PresentationFormat>
  <Paragraphs>570</Paragraphs>
  <Slides>72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Slayt Başlıkları</vt:lpstr>
      </vt:variant>
      <vt:variant>
        <vt:i4>72</vt:i4>
      </vt:variant>
    </vt:vector>
  </HeadingPairs>
  <TitlesOfParts>
    <vt:vector size="78" baseType="lpstr">
      <vt:lpstr>Ofis Teması</vt:lpstr>
      <vt:lpstr>7_Ofis Teması</vt:lpstr>
      <vt:lpstr>8_Ofis Teması</vt:lpstr>
      <vt:lpstr>5_Ofis Teması</vt:lpstr>
      <vt:lpstr>6_Ofis Teması</vt:lpstr>
      <vt:lpstr>11_Ofis Teması</vt:lpstr>
      <vt:lpstr>PowerPoint Sunusu</vt:lpstr>
      <vt:lpstr>TÜRKİYE DEMİR &amp; ÇELİK ENDÜSTRİSİ </vt:lpstr>
      <vt:lpstr>TÜRKİYE DEMİR VE ÇELİK ENDÜSTRİSİ </vt:lpstr>
      <vt:lpstr>    </vt:lpstr>
      <vt:lpstr>Türkiye Çelik Tüketim Gelişimi </vt:lpstr>
      <vt:lpstr>PowerPoint Sunusu</vt:lpstr>
      <vt:lpstr>PowerPoint Sunusu</vt:lpstr>
      <vt:lpstr> 2011 YILI İHRACAT /İTHALAT FİYATLARI (USD) </vt:lpstr>
      <vt:lpstr>PowerPoint Sunusu</vt:lpstr>
      <vt:lpstr>PowerPoint Sunusu</vt:lpstr>
      <vt:lpstr>  TOSYALI GRUP ŞİRKETLERİ</vt:lpstr>
      <vt:lpstr>TESİS YERLEŞİMLERİ  </vt:lpstr>
      <vt:lpstr>TOSÇELİK PROFİL VE SAC ENDÜSTRİSİ A.Ş   </vt:lpstr>
      <vt:lpstr>PowerPoint Sunusu</vt:lpstr>
      <vt:lpstr>PowerPoint Sunusu</vt:lpstr>
      <vt:lpstr>TOSÇELİK PROFİL VE SAC ENDÜSTRİSİ A.Ş. 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</vt:lpstr>
      <vt:lpstr>TOSÇELİK PROFİL VE SAC ENDÜSTRİSİ A.Ş.  </vt:lpstr>
      <vt:lpstr>PowerPoint Sunusu</vt:lpstr>
      <vt:lpstr>TOSÇELİK PROFİL VE SAC ENDÜSTRİSİ A.Ş. 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TOSYALI  DEMİR VE ÇELİK SAN. A.Ş. 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PowerPoint Sunusu</vt:lpstr>
      <vt:lpstr> TOSYALI TOYO ÇELİK A.Ş.</vt:lpstr>
      <vt:lpstr>TOSYALI  TOYO ÇELİK A.Ş.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TOSYALI  DEMİR VE ÇELİK SAN. A.Ş.   </vt:lpstr>
      <vt:lpstr>PowerPoint Sunusu</vt:lpstr>
      <vt:lpstr>TOSYALI HOLDİNGİN  DEVAM EDEN PROJELERİ </vt:lpstr>
      <vt:lpstr>TOSYALI HOLDİNGİN  DEVAM EDEN PROJELERİ </vt:lpstr>
      <vt:lpstr>TOSYALI HOLDİNGİN  DEVAM EDEN PROJELERİ </vt:lpstr>
      <vt:lpstr>TOSYALI GRUP CİROSU 2011</vt:lpstr>
      <vt:lpstr>TOSYALI GRUP İHRACAT MİKTARLARI 2011</vt:lpstr>
      <vt:lpstr>TOSYALI HOLDİNG  </vt:lpstr>
      <vt:lpstr>TOSYALI GRUP 2011 YILI ÜRETİM GİDERİ (USD) </vt:lpstr>
      <vt:lpstr>TOSÇELİK PROFİL VE SAC ENDÜSTRİSİ A.Ş.  </vt:lpstr>
      <vt:lpstr>TOSÇELİK PROFİL VE SAC ENDÜSTRİSİ A.Ş.  </vt:lpstr>
      <vt:lpstr>TOSÇELİK PROFİL VE SAC ENDÜSTRİSİ A.Ş.  </vt:lpstr>
      <vt:lpstr>TOSYALI HOLDİNG  </vt:lpstr>
      <vt:lpstr>TOSYALI HOLDİNG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 demir çelik sektörü 2023 vizyonu ve bu vizyonda tosyalı holding in rolü</dc:title>
  <dc:creator>b.saygili;olgayçtopcam</dc:creator>
  <cp:lastModifiedBy>suhat</cp:lastModifiedBy>
  <cp:revision>1530</cp:revision>
  <cp:lastPrinted>2012-10-05T05:19:52Z</cp:lastPrinted>
  <dcterms:created xsi:type="dcterms:W3CDTF">2011-02-01T13:03:18Z</dcterms:created>
  <dcterms:modified xsi:type="dcterms:W3CDTF">2012-11-28T05:55:24Z</dcterms:modified>
</cp:coreProperties>
</file>